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4" r:id="rId4"/>
    <p:sldId id="265" r:id="rId5"/>
    <p:sldId id="262" r:id="rId6"/>
    <p:sldId id="389" r:id="rId7"/>
    <p:sldId id="401" r:id="rId8"/>
    <p:sldId id="390" r:id="rId9"/>
    <p:sldId id="412" r:id="rId10"/>
    <p:sldId id="269" r:id="rId11"/>
    <p:sldId id="285" r:id="rId12"/>
    <p:sldId id="286" r:id="rId13"/>
    <p:sldId id="411" r:id="rId14"/>
    <p:sldId id="392" r:id="rId15"/>
    <p:sldId id="394" r:id="rId16"/>
    <p:sldId id="402" r:id="rId17"/>
    <p:sldId id="403" r:id="rId18"/>
    <p:sldId id="404" r:id="rId19"/>
    <p:sldId id="409" r:id="rId20"/>
    <p:sldId id="408" r:id="rId21"/>
    <p:sldId id="406" r:id="rId22"/>
    <p:sldId id="407" r:id="rId23"/>
    <p:sldId id="410" r:id="rId24"/>
    <p:sldId id="413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447C3-43BE-4E34-80C6-7F3E6DA8364B}" v="246" dt="2021-11-08T20:19:26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1046" y="11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BFC447C3-43BE-4E34-80C6-7F3E6DA8364B}"/>
    <pc:docChg chg="undo redo custSel addSld delSld modSld sldOrd">
      <pc:chgData name="Josiah Smith" userId="4af037b2e1e3ed2d" providerId="LiveId" clId="{BFC447C3-43BE-4E34-80C6-7F3E6DA8364B}" dt="2021-11-08T20:20:06.129" v="4571" actId="207"/>
      <pc:docMkLst>
        <pc:docMk/>
      </pc:docMkLst>
      <pc:sldChg chg="addSp delSp modSp new mod">
        <pc:chgData name="Josiah Smith" userId="4af037b2e1e3ed2d" providerId="LiveId" clId="{BFC447C3-43BE-4E34-80C6-7F3E6DA8364B}" dt="2021-11-08T20:06:40.214" v="3990" actId="20577"/>
        <pc:sldMkLst>
          <pc:docMk/>
          <pc:sldMk cId="316563892" sldId="257"/>
        </pc:sldMkLst>
        <pc:spChg chg="mod">
          <ac:chgData name="Josiah Smith" userId="4af037b2e1e3ed2d" providerId="LiveId" clId="{BFC447C3-43BE-4E34-80C6-7F3E6DA8364B}" dt="2021-11-08T17:42:58.624" v="16" actId="20577"/>
          <ac:spMkLst>
            <pc:docMk/>
            <pc:sldMk cId="316563892" sldId="257"/>
            <ac:spMk id="2" creationId="{4A79A154-C26C-43A9-8185-C68F314215FE}"/>
          </ac:spMkLst>
        </pc:spChg>
        <pc:spChg chg="mod">
          <ac:chgData name="Josiah Smith" userId="4af037b2e1e3ed2d" providerId="LiveId" clId="{BFC447C3-43BE-4E34-80C6-7F3E6DA8364B}" dt="2021-11-08T20:06:40.214" v="3990" actId="20577"/>
          <ac:spMkLst>
            <pc:docMk/>
            <pc:sldMk cId="316563892" sldId="257"/>
            <ac:spMk id="3" creationId="{89762D00-7323-469C-8A05-D2134307658A}"/>
          </ac:spMkLst>
        </pc:spChg>
        <pc:spChg chg="add del mod">
          <ac:chgData name="Josiah Smith" userId="4af037b2e1e3ed2d" providerId="LiveId" clId="{BFC447C3-43BE-4E34-80C6-7F3E6DA8364B}" dt="2021-11-08T20:05:38.733" v="3951" actId="478"/>
          <ac:spMkLst>
            <pc:docMk/>
            <pc:sldMk cId="316563892" sldId="257"/>
            <ac:spMk id="4" creationId="{747596C4-494A-4DE5-AE30-671761C0E2D0}"/>
          </ac:spMkLst>
        </pc:spChg>
        <pc:spChg chg="mod topLvl">
          <ac:chgData name="Josiah Smith" userId="4af037b2e1e3ed2d" providerId="LiveId" clId="{BFC447C3-43BE-4E34-80C6-7F3E6DA8364B}" dt="2021-11-08T18:05:38.326" v="1539" actId="164"/>
          <ac:spMkLst>
            <pc:docMk/>
            <pc:sldMk cId="316563892" sldId="257"/>
            <ac:spMk id="9" creationId="{6ADF6D3B-0768-4590-AEA0-C641547F6FE5}"/>
          </ac:spMkLst>
        </pc:spChg>
        <pc:spChg chg="mod topLvl">
          <ac:chgData name="Josiah Smith" userId="4af037b2e1e3ed2d" providerId="LiveId" clId="{BFC447C3-43BE-4E34-80C6-7F3E6DA8364B}" dt="2021-11-08T18:05:38.326" v="1539" actId="164"/>
          <ac:spMkLst>
            <pc:docMk/>
            <pc:sldMk cId="316563892" sldId="257"/>
            <ac:spMk id="10" creationId="{E987AEF9-2F9F-4DF4-8A96-857DA2E965D6}"/>
          </ac:spMkLst>
        </pc:spChg>
        <pc:spChg chg="add del mod">
          <ac:chgData name="Josiah Smith" userId="4af037b2e1e3ed2d" providerId="LiveId" clId="{BFC447C3-43BE-4E34-80C6-7F3E6DA8364B}" dt="2021-11-08T20:05:34.861" v="3948" actId="478"/>
          <ac:spMkLst>
            <pc:docMk/>
            <pc:sldMk cId="316563892" sldId="257"/>
            <ac:spMk id="11" creationId="{6BB8FA17-CA10-49BA-95F8-6BE9813ED970}"/>
          </ac:spMkLst>
        </pc:spChg>
        <pc:spChg chg="mod topLvl">
          <ac:chgData name="Josiah Smith" userId="4af037b2e1e3ed2d" providerId="LiveId" clId="{BFC447C3-43BE-4E34-80C6-7F3E6DA8364B}" dt="2021-11-08T18:05:35.585" v="1538" actId="164"/>
          <ac:spMkLst>
            <pc:docMk/>
            <pc:sldMk cId="316563892" sldId="257"/>
            <ac:spMk id="14" creationId="{28ADD76E-E45F-4F94-9444-203FA24D835B}"/>
          </ac:spMkLst>
        </pc:spChg>
        <pc:spChg chg="mod topLvl">
          <ac:chgData name="Josiah Smith" userId="4af037b2e1e3ed2d" providerId="LiveId" clId="{BFC447C3-43BE-4E34-80C6-7F3E6DA8364B}" dt="2021-11-08T18:03:58.894" v="1492" actId="164"/>
          <ac:spMkLst>
            <pc:docMk/>
            <pc:sldMk cId="316563892" sldId="257"/>
            <ac:spMk id="16" creationId="{D5743C93-3FA1-4616-B2EB-CAD2DA931088}"/>
          </ac:spMkLst>
        </pc:spChg>
        <pc:spChg chg="mod topLvl">
          <ac:chgData name="Josiah Smith" userId="4af037b2e1e3ed2d" providerId="LiveId" clId="{BFC447C3-43BE-4E34-80C6-7F3E6DA8364B}" dt="2021-11-08T18:03:58.894" v="1492" actId="164"/>
          <ac:spMkLst>
            <pc:docMk/>
            <pc:sldMk cId="316563892" sldId="257"/>
            <ac:spMk id="17" creationId="{138EF741-9688-4314-8262-41333C65CCC1}"/>
          </ac:spMkLst>
        </pc:spChg>
        <pc:spChg chg="add mod">
          <ac:chgData name="Josiah Smith" userId="4af037b2e1e3ed2d" providerId="LiveId" clId="{BFC447C3-43BE-4E34-80C6-7F3E6DA8364B}" dt="2021-11-08T18:05:35.585" v="1538" actId="164"/>
          <ac:spMkLst>
            <pc:docMk/>
            <pc:sldMk cId="316563892" sldId="257"/>
            <ac:spMk id="20" creationId="{60739CBC-5292-4F80-8F87-BB4EFE0F92D9}"/>
          </ac:spMkLst>
        </pc:spChg>
        <pc:spChg chg="add mod">
          <ac:chgData name="Josiah Smith" userId="4af037b2e1e3ed2d" providerId="LiveId" clId="{BFC447C3-43BE-4E34-80C6-7F3E6DA8364B}" dt="2021-11-08T20:06:22.778" v="3958" actId="1076"/>
          <ac:spMkLst>
            <pc:docMk/>
            <pc:sldMk cId="316563892" sldId="257"/>
            <ac:spMk id="21" creationId="{D16D2778-084B-48FE-BAF3-A17D22454EB0}"/>
          </ac:spMkLst>
        </pc:spChg>
        <pc:spChg chg="add mod">
          <ac:chgData name="Josiah Smith" userId="4af037b2e1e3ed2d" providerId="LiveId" clId="{BFC447C3-43BE-4E34-80C6-7F3E6DA8364B}" dt="2021-11-08T18:03:05.503" v="1473" actId="571"/>
          <ac:spMkLst>
            <pc:docMk/>
            <pc:sldMk cId="316563892" sldId="257"/>
            <ac:spMk id="23" creationId="{92591A25-FD9B-48DD-A9B9-1E19FDBD524E}"/>
          </ac:spMkLst>
        </pc:spChg>
        <pc:grpChg chg="add del mod">
          <ac:chgData name="Josiah Smith" userId="4af037b2e1e3ed2d" providerId="LiveId" clId="{BFC447C3-43BE-4E34-80C6-7F3E6DA8364B}" dt="2021-11-08T18:04:18.423" v="1502" actId="165"/>
          <ac:grpSpMkLst>
            <pc:docMk/>
            <pc:sldMk cId="316563892" sldId="257"/>
            <ac:grpSpMk id="4" creationId="{1EF28917-242E-4ED1-A7A6-EAF942D6B747}"/>
          </ac:grpSpMkLst>
        </pc:grpChg>
        <pc:grpChg chg="add del mod">
          <ac:chgData name="Josiah Smith" userId="4af037b2e1e3ed2d" providerId="LiveId" clId="{BFC447C3-43BE-4E34-80C6-7F3E6DA8364B}" dt="2021-11-08T18:03:53.890" v="1491" actId="165"/>
          <ac:grpSpMkLst>
            <pc:docMk/>
            <pc:sldMk cId="316563892" sldId="257"/>
            <ac:grpSpMk id="11" creationId="{7AC39857-A96A-443C-A741-86CA08CAE69A}"/>
          </ac:grpSpMkLst>
        </pc:grpChg>
        <pc:grpChg chg="add mod">
          <ac:chgData name="Josiah Smith" userId="4af037b2e1e3ed2d" providerId="LiveId" clId="{BFC447C3-43BE-4E34-80C6-7F3E6DA8364B}" dt="2021-11-08T18:05:35.585" v="1538" actId="164"/>
          <ac:grpSpMkLst>
            <pc:docMk/>
            <pc:sldMk cId="316563892" sldId="257"/>
            <ac:grpSpMk id="30" creationId="{FF64A367-C4F0-49AD-A9F3-8C933F52DE2C}"/>
          </ac:grpSpMkLst>
        </pc:grpChg>
        <pc:grpChg chg="add mod">
          <ac:chgData name="Josiah Smith" userId="4af037b2e1e3ed2d" providerId="LiveId" clId="{BFC447C3-43BE-4E34-80C6-7F3E6DA8364B}" dt="2021-11-08T18:06:11.553" v="1547" actId="1038"/>
          <ac:grpSpMkLst>
            <pc:docMk/>
            <pc:sldMk cId="316563892" sldId="257"/>
            <ac:grpSpMk id="31" creationId="{F3E6CB27-D008-40A5-922F-919AD1FA3FE1}"/>
          </ac:grpSpMkLst>
        </pc:grpChg>
        <pc:grpChg chg="add mod">
          <ac:chgData name="Josiah Smith" userId="4af037b2e1e3ed2d" providerId="LiveId" clId="{BFC447C3-43BE-4E34-80C6-7F3E6DA8364B}" dt="2021-11-08T18:05:59.434" v="1543" actId="1076"/>
          <ac:grpSpMkLst>
            <pc:docMk/>
            <pc:sldMk cId="316563892" sldId="257"/>
            <ac:grpSpMk id="32" creationId="{6A3DB019-5931-4F6B-91AB-4F4C1A406645}"/>
          </ac:grpSpMkLst>
        </pc:grpChg>
        <pc:picChg chg="mod topLvl">
          <ac:chgData name="Josiah Smith" userId="4af037b2e1e3ed2d" providerId="LiveId" clId="{BFC447C3-43BE-4E34-80C6-7F3E6DA8364B}" dt="2021-11-08T18:05:38.326" v="1539" actId="164"/>
          <ac:picMkLst>
            <pc:docMk/>
            <pc:sldMk cId="316563892" sldId="257"/>
            <ac:picMk id="5" creationId="{3ECB881A-FEE3-48BF-80D9-9D9980E116EE}"/>
          </ac:picMkLst>
        </pc:picChg>
        <pc:picChg chg="mod topLvl">
          <ac:chgData name="Josiah Smith" userId="4af037b2e1e3ed2d" providerId="LiveId" clId="{BFC447C3-43BE-4E34-80C6-7F3E6DA8364B}" dt="2021-11-08T18:05:38.326" v="1539" actId="164"/>
          <ac:picMkLst>
            <pc:docMk/>
            <pc:sldMk cId="316563892" sldId="257"/>
            <ac:picMk id="6" creationId="{065CF8C5-4D3C-4418-B4EB-0C48C357E68C}"/>
          </ac:picMkLst>
        </pc:picChg>
        <pc:picChg chg="mod topLvl">
          <ac:chgData name="Josiah Smith" userId="4af037b2e1e3ed2d" providerId="LiveId" clId="{BFC447C3-43BE-4E34-80C6-7F3E6DA8364B}" dt="2021-11-08T18:05:38.326" v="1539" actId="164"/>
          <ac:picMkLst>
            <pc:docMk/>
            <pc:sldMk cId="316563892" sldId="257"/>
            <ac:picMk id="7" creationId="{20E78372-460D-494A-9058-8783EBAC12EB}"/>
          </ac:picMkLst>
        </pc:picChg>
        <pc:picChg chg="mod topLvl">
          <ac:chgData name="Josiah Smith" userId="4af037b2e1e3ed2d" providerId="LiveId" clId="{BFC447C3-43BE-4E34-80C6-7F3E6DA8364B}" dt="2021-11-08T18:05:38.326" v="1539" actId="164"/>
          <ac:picMkLst>
            <pc:docMk/>
            <pc:sldMk cId="316563892" sldId="257"/>
            <ac:picMk id="8" creationId="{09B27AFF-6430-4BC2-B9FE-D1C1348B9387}"/>
          </ac:picMkLst>
        </pc:picChg>
        <pc:picChg chg="mod ord topLvl modCrop">
          <ac:chgData name="Josiah Smith" userId="4af037b2e1e3ed2d" providerId="LiveId" clId="{BFC447C3-43BE-4E34-80C6-7F3E6DA8364B}" dt="2021-11-08T18:06:06.729" v="1544" actId="732"/>
          <ac:picMkLst>
            <pc:docMk/>
            <pc:sldMk cId="316563892" sldId="257"/>
            <ac:picMk id="12" creationId="{58403A53-71A5-4D56-956E-A9A63C8E02AA}"/>
          </ac:picMkLst>
        </pc:picChg>
        <pc:picChg chg="mod topLvl">
          <ac:chgData name="Josiah Smith" userId="4af037b2e1e3ed2d" providerId="LiveId" clId="{BFC447C3-43BE-4E34-80C6-7F3E6DA8364B}" dt="2021-11-08T18:03:58.894" v="1492" actId="164"/>
          <ac:picMkLst>
            <pc:docMk/>
            <pc:sldMk cId="316563892" sldId="257"/>
            <ac:picMk id="13" creationId="{C3E3F682-7650-4AF2-8830-E5C770E6400E}"/>
          </ac:picMkLst>
        </pc:picChg>
        <pc:picChg chg="mod topLvl">
          <ac:chgData name="Josiah Smith" userId="4af037b2e1e3ed2d" providerId="LiveId" clId="{BFC447C3-43BE-4E34-80C6-7F3E6DA8364B}" dt="2021-11-08T18:03:58.894" v="1492" actId="164"/>
          <ac:picMkLst>
            <pc:docMk/>
            <pc:sldMk cId="316563892" sldId="257"/>
            <ac:picMk id="15" creationId="{5F3431AB-563F-47AC-9A5B-73E6570870BF}"/>
          </ac:picMkLst>
        </pc:picChg>
        <pc:picChg chg="mod topLvl">
          <ac:chgData name="Josiah Smith" userId="4af037b2e1e3ed2d" providerId="LiveId" clId="{BFC447C3-43BE-4E34-80C6-7F3E6DA8364B}" dt="2021-11-08T18:03:58.894" v="1492" actId="164"/>
          <ac:picMkLst>
            <pc:docMk/>
            <pc:sldMk cId="316563892" sldId="257"/>
            <ac:picMk id="18" creationId="{201147BC-36A4-44B7-844F-5E7FAD42FD4A}"/>
          </ac:picMkLst>
        </pc:picChg>
        <pc:picChg chg="mod topLvl">
          <ac:chgData name="Josiah Smith" userId="4af037b2e1e3ed2d" providerId="LiveId" clId="{BFC447C3-43BE-4E34-80C6-7F3E6DA8364B}" dt="2021-11-08T18:03:58.894" v="1492" actId="164"/>
          <ac:picMkLst>
            <pc:docMk/>
            <pc:sldMk cId="316563892" sldId="257"/>
            <ac:picMk id="19" creationId="{49E8A959-7CD4-4F5B-9DC5-A37ABF111E3A}"/>
          </ac:picMkLst>
        </pc:picChg>
        <pc:picChg chg="add mod">
          <ac:chgData name="Josiah Smith" userId="4af037b2e1e3ed2d" providerId="LiveId" clId="{BFC447C3-43BE-4E34-80C6-7F3E6DA8364B}" dt="2021-11-08T18:03:05.503" v="1473" actId="571"/>
          <ac:picMkLst>
            <pc:docMk/>
            <pc:sldMk cId="316563892" sldId="257"/>
            <ac:picMk id="21" creationId="{0E3B3FB9-29EF-447B-B64D-4A9CBCC9615B}"/>
          </ac:picMkLst>
        </pc:picChg>
        <pc:picChg chg="add mod">
          <ac:chgData name="Josiah Smith" userId="4af037b2e1e3ed2d" providerId="LiveId" clId="{BFC447C3-43BE-4E34-80C6-7F3E6DA8364B}" dt="2021-11-08T18:03:05.503" v="1473" actId="571"/>
          <ac:picMkLst>
            <pc:docMk/>
            <pc:sldMk cId="316563892" sldId="257"/>
            <ac:picMk id="22" creationId="{397D2356-5CC1-412A-9BAC-D9EF03DA1AC7}"/>
          </ac:picMkLst>
        </pc:picChg>
        <pc:picChg chg="add mod">
          <ac:chgData name="Josiah Smith" userId="4af037b2e1e3ed2d" providerId="LiveId" clId="{BFC447C3-43BE-4E34-80C6-7F3E6DA8364B}" dt="2021-11-08T18:03:05.503" v="1473" actId="571"/>
          <ac:picMkLst>
            <pc:docMk/>
            <pc:sldMk cId="316563892" sldId="257"/>
            <ac:picMk id="24" creationId="{A0B9C7CC-0C50-4A25-8B96-76FF69775D87}"/>
          </ac:picMkLst>
        </pc:picChg>
        <pc:picChg chg="add mod">
          <ac:chgData name="Josiah Smith" userId="4af037b2e1e3ed2d" providerId="LiveId" clId="{BFC447C3-43BE-4E34-80C6-7F3E6DA8364B}" dt="2021-11-08T18:03:05.503" v="1473" actId="571"/>
          <ac:picMkLst>
            <pc:docMk/>
            <pc:sldMk cId="316563892" sldId="257"/>
            <ac:picMk id="25" creationId="{3F0CE5B0-1074-480B-9C17-03E4130FCCEC}"/>
          </ac:picMkLst>
        </pc:picChg>
        <pc:picChg chg="add mod">
          <ac:chgData name="Josiah Smith" userId="4af037b2e1e3ed2d" providerId="LiveId" clId="{BFC447C3-43BE-4E34-80C6-7F3E6DA8364B}" dt="2021-11-08T18:03:29.798" v="1483" actId="571"/>
          <ac:picMkLst>
            <pc:docMk/>
            <pc:sldMk cId="316563892" sldId="257"/>
            <ac:picMk id="26" creationId="{51FD8D04-05C4-41BF-8891-7941B7960E2E}"/>
          </ac:picMkLst>
        </pc:picChg>
        <pc:picChg chg="add mod">
          <ac:chgData name="Josiah Smith" userId="4af037b2e1e3ed2d" providerId="LiveId" clId="{BFC447C3-43BE-4E34-80C6-7F3E6DA8364B}" dt="2021-11-08T18:03:29.798" v="1483" actId="571"/>
          <ac:picMkLst>
            <pc:docMk/>
            <pc:sldMk cId="316563892" sldId="257"/>
            <ac:picMk id="27" creationId="{F55B492D-07FD-4649-8AFD-50A819DDCE27}"/>
          </ac:picMkLst>
        </pc:picChg>
        <pc:picChg chg="add mod">
          <ac:chgData name="Josiah Smith" userId="4af037b2e1e3ed2d" providerId="LiveId" clId="{BFC447C3-43BE-4E34-80C6-7F3E6DA8364B}" dt="2021-11-08T18:03:29.798" v="1483" actId="571"/>
          <ac:picMkLst>
            <pc:docMk/>
            <pc:sldMk cId="316563892" sldId="257"/>
            <ac:picMk id="28" creationId="{8C3C2F26-1ECD-4841-9587-2D1A2960BF9B}"/>
          </ac:picMkLst>
        </pc:picChg>
        <pc:picChg chg="add mod">
          <ac:chgData name="Josiah Smith" userId="4af037b2e1e3ed2d" providerId="LiveId" clId="{BFC447C3-43BE-4E34-80C6-7F3E6DA8364B}" dt="2021-11-08T18:03:29.798" v="1483" actId="571"/>
          <ac:picMkLst>
            <pc:docMk/>
            <pc:sldMk cId="316563892" sldId="257"/>
            <ac:picMk id="29" creationId="{B984C4BF-A19A-440B-BC87-C7E59E51B710}"/>
          </ac:picMkLst>
        </pc:picChg>
      </pc:sldChg>
      <pc:sldChg chg="new del">
        <pc:chgData name="Josiah Smith" userId="4af037b2e1e3ed2d" providerId="LiveId" clId="{BFC447C3-43BE-4E34-80C6-7F3E6DA8364B}" dt="2021-11-08T17:46:42.166" v="430" actId="47"/>
        <pc:sldMkLst>
          <pc:docMk/>
          <pc:sldMk cId="3446816150" sldId="258"/>
        </pc:sldMkLst>
      </pc:sldChg>
      <pc:sldChg chg="addSp delSp modSp add mod delAnim">
        <pc:chgData name="Josiah Smith" userId="4af037b2e1e3ed2d" providerId="LiveId" clId="{BFC447C3-43BE-4E34-80C6-7F3E6DA8364B}" dt="2021-11-08T19:08:43.010" v="3492" actId="1076"/>
        <pc:sldMkLst>
          <pc:docMk/>
          <pc:sldMk cId="2350862161" sldId="262"/>
        </pc:sldMkLst>
        <pc:spChg chg="add mod">
          <ac:chgData name="Josiah Smith" userId="4af037b2e1e3ed2d" providerId="LiveId" clId="{BFC447C3-43BE-4E34-80C6-7F3E6DA8364B}" dt="2021-11-08T17:47:46.505" v="476" actId="20577"/>
          <ac:spMkLst>
            <pc:docMk/>
            <pc:sldMk cId="2350862161" sldId="262"/>
            <ac:spMk id="7" creationId="{AB785A70-E23A-408F-A61E-F5D25E77CDA5}"/>
          </ac:spMkLst>
        </pc:spChg>
        <pc:spChg chg="del">
          <ac:chgData name="Josiah Smith" userId="4af037b2e1e3ed2d" providerId="LiveId" clId="{BFC447C3-43BE-4E34-80C6-7F3E6DA8364B}" dt="2021-11-08T17:47:41.414" v="450" actId="478"/>
          <ac:spMkLst>
            <pc:docMk/>
            <pc:sldMk cId="2350862161" sldId="262"/>
            <ac:spMk id="13" creationId="{BA3BEFBE-DD03-49CD-A965-6E24A2B812BF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47" creationId="{148176E2-B44D-439B-8396-EFBAF5B81814}"/>
          </ac:spMkLst>
        </pc:spChg>
        <pc:spChg chg="del mod">
          <ac:chgData name="Josiah Smith" userId="4af037b2e1e3ed2d" providerId="LiveId" clId="{BFC447C3-43BE-4E34-80C6-7F3E6DA8364B}" dt="2021-11-08T17:46:44.084" v="431" actId="478"/>
          <ac:spMkLst>
            <pc:docMk/>
            <pc:sldMk cId="2350862161" sldId="262"/>
            <ac:spMk id="149" creationId="{69101652-3F84-4FD0-A603-D3CE82582849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50" creationId="{FB03CF75-CD60-47CE-B61A-FFFD375FF3E8}"/>
          </ac:spMkLst>
        </pc:spChg>
        <pc:spChg chg="mod">
          <ac:chgData name="Josiah Smith" userId="4af037b2e1e3ed2d" providerId="LiveId" clId="{BFC447C3-43BE-4E34-80C6-7F3E6DA8364B}" dt="2021-11-08T17:47:02.901" v="436" actId="164"/>
          <ac:spMkLst>
            <pc:docMk/>
            <pc:sldMk cId="2350862161" sldId="262"/>
            <ac:spMk id="151" creationId="{04E6CD2C-FC4E-4FD9-8F39-5DE52F554740}"/>
          </ac:spMkLst>
        </pc:spChg>
        <pc:spChg chg="mod">
          <ac:chgData name="Josiah Smith" userId="4af037b2e1e3ed2d" providerId="LiveId" clId="{BFC447C3-43BE-4E34-80C6-7F3E6DA8364B}" dt="2021-11-08T17:47:02.901" v="436" actId="164"/>
          <ac:spMkLst>
            <pc:docMk/>
            <pc:sldMk cId="2350862161" sldId="262"/>
            <ac:spMk id="152" creationId="{C435E42E-3B8E-4DCA-918D-71B270B76CAE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158" creationId="{096549A2-F687-41B2-9FD0-DAC05F198ABF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64" creationId="{7F9BD753-3FB4-488E-AB9A-A7760FAFCE0C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65" creationId="{0FA83FD0-9D6B-4BCF-BD63-5D7A8C20E624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78" creationId="{931E94AA-4960-48AA-96CC-9AC03381670F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79" creationId="{F978E956-6DB5-4E87-B792-3CC32EAB7D8C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189" creationId="{3A549C4F-F9E6-47FD-942B-7E4B0AA6903E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190" creationId="{134CE0B1-775B-4D0F-9335-8232C636DE0E}"/>
          </ac:spMkLst>
        </pc:spChg>
        <pc:spChg chg="mod">
          <ac:chgData name="Josiah Smith" userId="4af037b2e1e3ed2d" providerId="LiveId" clId="{BFC447C3-43BE-4E34-80C6-7F3E6DA8364B}" dt="2021-11-08T19:08:43.010" v="3492" actId="1076"/>
          <ac:spMkLst>
            <pc:docMk/>
            <pc:sldMk cId="2350862161" sldId="262"/>
            <ac:spMk id="313" creationId="{E11942DD-A528-41CB-BBAF-430A19BF47CA}"/>
          </ac:spMkLst>
        </pc:spChg>
        <pc:spChg chg="mod">
          <ac:chgData name="Josiah Smith" userId="4af037b2e1e3ed2d" providerId="LiveId" clId="{BFC447C3-43BE-4E34-80C6-7F3E6DA8364B}" dt="2021-11-08T19:08:43.010" v="3492" actId="1076"/>
          <ac:spMkLst>
            <pc:docMk/>
            <pc:sldMk cId="2350862161" sldId="262"/>
            <ac:spMk id="314" creationId="{235B86E5-E229-4F03-A1F6-C14BC7225902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317" creationId="{FD7557F8-8028-460D-99F8-174D31DB4F77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318" creationId="{EB5411ED-D5A7-4FC4-BBCB-98C2B5F80DC8}"/>
          </ac:spMkLst>
        </pc:spChg>
        <pc:spChg chg="mod">
          <ac:chgData name="Josiah Smith" userId="4af037b2e1e3ed2d" providerId="LiveId" clId="{BFC447C3-43BE-4E34-80C6-7F3E6DA8364B}" dt="2021-11-08T19:08:43.010" v="3492" actId="1076"/>
          <ac:spMkLst>
            <pc:docMk/>
            <pc:sldMk cId="2350862161" sldId="262"/>
            <ac:spMk id="319" creationId="{C48BD217-EF14-496C-9303-F96A9F6A3998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322" creationId="{46BEBA36-92D6-44C1-85AA-34FF50173FD8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331" creationId="{EA77126C-3630-41AD-8424-8BB49E12DCFB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332" creationId="{803D1E30-34C5-4764-A5EB-3570CD670C69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333" creationId="{7ACED539-2AFC-4DF5-9CF5-2E5E8C087C8F}"/>
          </ac:spMkLst>
        </pc:spChg>
        <pc:spChg chg="mod">
          <ac:chgData name="Josiah Smith" userId="4af037b2e1e3ed2d" providerId="LiveId" clId="{BFC447C3-43BE-4E34-80C6-7F3E6DA8364B}" dt="2021-11-08T17:47:20.959" v="446" actId="164"/>
          <ac:spMkLst>
            <pc:docMk/>
            <pc:sldMk cId="2350862161" sldId="262"/>
            <ac:spMk id="334" creationId="{A9E9E15D-0032-4042-A5E8-BA5057915FD3}"/>
          </ac:spMkLst>
        </pc:spChg>
        <pc:spChg chg="mod">
          <ac:chgData name="Josiah Smith" userId="4af037b2e1e3ed2d" providerId="LiveId" clId="{BFC447C3-43BE-4E34-80C6-7F3E6DA8364B}" dt="2021-11-08T17:47:25.417" v="447" actId="164"/>
          <ac:spMkLst>
            <pc:docMk/>
            <pc:sldMk cId="2350862161" sldId="262"/>
            <ac:spMk id="336" creationId="{A0CE140A-9D4E-4E10-A145-AAD631C2F975}"/>
          </ac:spMkLst>
        </pc:spChg>
        <pc:grpChg chg="add mod">
          <ac:chgData name="Josiah Smith" userId="4af037b2e1e3ed2d" providerId="LiveId" clId="{BFC447C3-43BE-4E34-80C6-7F3E6DA8364B}" dt="2021-11-08T19:08:43.010" v="3492" actId="1076"/>
          <ac:grpSpMkLst>
            <pc:docMk/>
            <pc:sldMk cId="2350862161" sldId="262"/>
            <ac:grpSpMk id="3" creationId="{DAC107A4-1384-47D7-879B-810ECB3AE98B}"/>
          </ac:grpSpMkLst>
        </pc:grpChg>
        <pc:grpChg chg="add 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4" creationId="{443E3960-D5E2-41B6-A2D0-4A8CA0EB0612}"/>
          </ac:grpSpMkLst>
        </pc:grpChg>
        <pc:grpChg chg="add mod">
          <ac:chgData name="Josiah Smith" userId="4af037b2e1e3ed2d" providerId="LiveId" clId="{BFC447C3-43BE-4E34-80C6-7F3E6DA8364B}" dt="2021-11-08T19:08:43.010" v="3492" actId="1076"/>
          <ac:grpSpMkLst>
            <pc:docMk/>
            <pc:sldMk cId="2350862161" sldId="262"/>
            <ac:grpSpMk id="5" creationId="{5B89C86B-1B1A-4618-8051-EF07250B41E0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22" creationId="{87C8317B-F090-417C-9CFA-0B626EF81366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38" creationId="{4B8AF725-3403-44F5-946A-CE5A00FD4BBA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53" creationId="{14C16B06-3324-458B-AB4F-73FE2F9EA333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59" creationId="{837EB410-A095-4F30-BCD5-9908F270984E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60" creationId="{BA2DB81B-30EB-459D-9D56-671F22952A54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61" creationId="{22E28FD9-F999-4DBE-8916-E4BDF47AC1AF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62" creationId="{D2AB3715-505E-454C-9A09-669DDF97667E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63" creationId="{A182DE70-99E9-4F2D-9984-EE93A39F559A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66" creationId="{82886124-E19B-4057-B8C0-4C9FFB80CA54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75" creationId="{39639361-E96C-4472-8201-8F4185E7F83C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76" creationId="{E1E0F2A1-2452-4C4C-ACA5-0E08FF207CD9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77" creationId="{D72DD42C-61D8-4489-A0C5-1BFA65C4FC66}"/>
          </ac:grpSpMkLst>
        </pc:grpChg>
        <pc:grpChg chg="mod">
          <ac:chgData name="Josiah Smith" userId="4af037b2e1e3ed2d" providerId="LiveId" clId="{BFC447C3-43BE-4E34-80C6-7F3E6DA8364B}" dt="2021-11-08T17:47:20.959" v="446" actId="164"/>
          <ac:grpSpMkLst>
            <pc:docMk/>
            <pc:sldMk cId="2350862161" sldId="262"/>
            <ac:grpSpMk id="180" creationId="{51FA6BB0-9475-4A18-B093-B032E65778F8}"/>
          </ac:grpSpMkLst>
        </pc:grpChg>
        <pc:grpChg chg="mod">
          <ac:chgData name="Josiah Smith" userId="4af037b2e1e3ed2d" providerId="LiveId" clId="{BFC447C3-43BE-4E34-80C6-7F3E6DA8364B}" dt="2021-11-08T17:47:25.417" v="447" actId="164"/>
          <ac:grpSpMkLst>
            <pc:docMk/>
            <pc:sldMk cId="2350862161" sldId="262"/>
            <ac:grpSpMk id="315" creationId="{EE563F0E-D93F-499C-B91D-C0E8A9FDBDFD}"/>
          </ac:grpSpMkLst>
        </pc:grpChg>
        <pc:grpChg chg="mod">
          <ac:chgData name="Josiah Smith" userId="4af037b2e1e3ed2d" providerId="LiveId" clId="{BFC447C3-43BE-4E34-80C6-7F3E6DA8364B}" dt="2021-11-08T17:47:25.417" v="447" actId="164"/>
          <ac:grpSpMkLst>
            <pc:docMk/>
            <pc:sldMk cId="2350862161" sldId="262"/>
            <ac:grpSpMk id="330" creationId="{7F1463ED-05F9-4ECA-BE3A-A3253FF9F003}"/>
          </ac:grpSpMkLst>
        </pc:grpChg>
        <pc:grpChg chg="mod">
          <ac:chgData name="Josiah Smith" userId="4af037b2e1e3ed2d" providerId="LiveId" clId="{BFC447C3-43BE-4E34-80C6-7F3E6DA8364B}" dt="2021-11-08T19:08:43.010" v="3492" actId="1076"/>
          <ac:grpSpMkLst>
            <pc:docMk/>
            <pc:sldMk cId="2350862161" sldId="262"/>
            <ac:grpSpMk id="343" creationId="{95E02356-49F9-4629-B388-96A4BC51A1AE}"/>
          </ac:grpSpMkLst>
        </pc:grpChg>
        <pc:grpChg chg="mod">
          <ac:chgData name="Josiah Smith" userId="4af037b2e1e3ed2d" providerId="LiveId" clId="{BFC447C3-43BE-4E34-80C6-7F3E6DA8364B}" dt="2021-11-08T17:47:02.901" v="436" actId="164"/>
          <ac:grpSpMkLst>
            <pc:docMk/>
            <pc:sldMk cId="2350862161" sldId="262"/>
            <ac:grpSpMk id="345" creationId="{5A34D9B3-8BAD-4E8F-A567-E0174CF39149}"/>
          </ac:grpSpMkLst>
        </pc:grpChg>
        <pc:picChg chg="del">
          <ac:chgData name="Josiah Smith" userId="4af037b2e1e3ed2d" providerId="LiveId" clId="{BFC447C3-43BE-4E34-80C6-7F3E6DA8364B}" dt="2021-11-08T17:46:45.720" v="432" actId="478"/>
          <ac:picMkLst>
            <pc:docMk/>
            <pc:sldMk cId="2350862161" sldId="262"/>
            <ac:picMk id="2" creationId="{CC1174CA-FBF1-4D43-BB89-4A1169E5307E}"/>
          </ac:picMkLst>
        </pc:picChg>
        <pc:cxnChg chg="mod">
          <ac:chgData name="Josiah Smith" userId="4af037b2e1e3ed2d" providerId="LiveId" clId="{BFC447C3-43BE-4E34-80C6-7F3E6DA8364B}" dt="2021-11-08T17:48:32.272" v="492" actId="14100"/>
          <ac:cxnSpMkLst>
            <pc:docMk/>
            <pc:sldMk cId="2350862161" sldId="262"/>
            <ac:cxnSpMk id="114" creationId="{EA684604-CD29-4B71-94B6-D8E3F038CB96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15" creationId="{6BF33A52-901A-4D19-BE12-BB5BA75D350A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19" creationId="{C98802FA-3B4A-46C8-A76F-6CC86F99A685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29" creationId="{8AC6890F-1B5D-4C09-A55B-774AA17A99CB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32" creationId="{CD4AD903-F3BA-4FBD-B143-AFA8CFA56FA7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33" creationId="{DC69162A-2658-4B81-8480-5D48336D67C5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36" creationId="{5E4B9CEF-524E-4047-8614-FF5EAB4BBF01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54" creationId="{C369E44E-DF38-47D7-87A9-D81DA730A7AF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55" creationId="{F659FA77-387D-4C20-9683-A7583C86FCEE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56" creationId="{B3C73617-7FC9-428A-8A44-6943595442FF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57" creationId="{01153E12-5DA8-47F6-B505-FC76CF450703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67" creationId="{CC34BCEA-3E9E-4D8B-9C09-D888A318BB58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68" creationId="{CE4EF863-D47B-4530-91A3-15A6B7503BB2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69" creationId="{F017E9BE-1A8A-4796-B286-C4CF2C84A503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70" creationId="{94C96AE9-EB0C-441E-BA6C-2CE0DE5E6D88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71" creationId="{DB9EEFC3-66C7-4409-9833-1E025911E512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72" creationId="{111835E5-F1A5-4C4A-9589-F9194F18DA2D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73" creationId="{E429AF4B-96B0-402B-B1AB-18D2B07553D5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74" creationId="{4ADE4E0B-720A-4363-A3A4-C315623EACE8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1" creationId="{46155341-C69C-4553-90C3-906209A1ED84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2" creationId="{81BF12E3-FC36-4D47-A761-288B2E843B89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3" creationId="{32D6836E-B182-45CC-8512-2A44C8D33447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4" creationId="{08B69AF0-3103-4C91-9389-99CFA838620D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5" creationId="{23F46351-0BAD-46CE-BFC2-2B1F9F9A21DA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6" creationId="{B4030C94-4739-44BA-A766-CEC083DCC8A3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7" creationId="{DE650DAF-C600-415C-B58C-77CEB702A7F7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88" creationId="{82997D48-9584-4616-85CB-D213E82C2007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91" creationId="{7D4E6948-FE6E-4FAE-B67D-1B7C2C5D8F67}"/>
          </ac:cxnSpMkLst>
        </pc:cxnChg>
        <pc:cxnChg chg="mod">
          <ac:chgData name="Josiah Smith" userId="4af037b2e1e3ed2d" providerId="LiveId" clId="{BFC447C3-43BE-4E34-80C6-7F3E6DA8364B}" dt="2021-11-08T17:47:20.959" v="446" actId="164"/>
          <ac:cxnSpMkLst>
            <pc:docMk/>
            <pc:sldMk cId="2350862161" sldId="262"/>
            <ac:cxnSpMk id="192" creationId="{667118F9-4E15-4C55-9769-15882D923832}"/>
          </ac:cxnSpMkLst>
        </pc:cxnChg>
      </pc:sldChg>
      <pc:sldChg chg="modSp new del mod">
        <pc:chgData name="Josiah Smith" userId="4af037b2e1e3ed2d" providerId="LiveId" clId="{BFC447C3-43BE-4E34-80C6-7F3E6DA8364B}" dt="2021-11-08T17:56:56.144" v="976" actId="47"/>
        <pc:sldMkLst>
          <pc:docMk/>
          <pc:sldMk cId="732416294" sldId="263"/>
        </pc:sldMkLst>
        <pc:spChg chg="mod">
          <ac:chgData name="Josiah Smith" userId="4af037b2e1e3ed2d" providerId="LiveId" clId="{BFC447C3-43BE-4E34-80C6-7F3E6DA8364B}" dt="2021-11-08T17:48:31.914" v="491" actId="20577"/>
          <ac:spMkLst>
            <pc:docMk/>
            <pc:sldMk cId="732416294" sldId="263"/>
            <ac:spMk id="2" creationId="{48B89B86-40BD-4CC9-AA74-947C0BF2979E}"/>
          </ac:spMkLst>
        </pc:spChg>
      </pc:sldChg>
      <pc:sldChg chg="addSp delSp modSp new mod">
        <pc:chgData name="Josiah Smith" userId="4af037b2e1e3ed2d" providerId="LiveId" clId="{BFC447C3-43BE-4E34-80C6-7F3E6DA8364B}" dt="2021-11-08T17:56:52.381" v="975" actId="14100"/>
        <pc:sldMkLst>
          <pc:docMk/>
          <pc:sldMk cId="2455551254" sldId="264"/>
        </pc:sldMkLst>
        <pc:spChg chg="mod">
          <ac:chgData name="Josiah Smith" userId="4af037b2e1e3ed2d" providerId="LiveId" clId="{BFC447C3-43BE-4E34-80C6-7F3E6DA8364B}" dt="2021-11-08T17:55:01.824" v="942" actId="20577"/>
          <ac:spMkLst>
            <pc:docMk/>
            <pc:sldMk cId="2455551254" sldId="264"/>
            <ac:spMk id="2" creationId="{274EF746-EE59-418C-896A-EF523A0E7224}"/>
          </ac:spMkLst>
        </pc:spChg>
        <pc:spChg chg="mod">
          <ac:chgData name="Josiah Smith" userId="4af037b2e1e3ed2d" providerId="LiveId" clId="{BFC447C3-43BE-4E34-80C6-7F3E6DA8364B}" dt="2021-11-08T17:54:59.202" v="940" actId="20577"/>
          <ac:spMkLst>
            <pc:docMk/>
            <pc:sldMk cId="2455551254" sldId="264"/>
            <ac:spMk id="3" creationId="{FB2120A6-82EE-475F-B62F-A10661F266FB}"/>
          </ac:spMkLst>
        </pc:spChg>
        <pc:spChg chg="mod">
          <ac:chgData name="Josiah Smith" userId="4af037b2e1e3ed2d" providerId="LiveId" clId="{BFC447C3-43BE-4E34-80C6-7F3E6DA8364B}" dt="2021-11-08T17:50:46.289" v="503" actId="20577"/>
          <ac:spMkLst>
            <pc:docMk/>
            <pc:sldMk cId="2455551254" sldId="264"/>
            <ac:spMk id="4" creationId="{FA402AEE-2E15-4CAC-85F5-D6A03D5BF60B}"/>
          </ac:spMkLst>
        </pc:spChg>
        <pc:spChg chg="add mod">
          <ac:chgData name="Josiah Smith" userId="4af037b2e1e3ed2d" providerId="LiveId" clId="{BFC447C3-43BE-4E34-80C6-7F3E6DA8364B}" dt="2021-11-08T17:56:52.381" v="975" actId="14100"/>
          <ac:spMkLst>
            <pc:docMk/>
            <pc:sldMk cId="2455551254" sldId="264"/>
            <ac:spMk id="17" creationId="{16972150-6331-46E5-B888-BAEF15733947}"/>
          </ac:spMkLst>
        </pc:spChg>
        <pc:picChg chg="add mod">
          <ac:chgData name="Josiah Smith" userId="4af037b2e1e3ed2d" providerId="LiveId" clId="{BFC447C3-43BE-4E34-80C6-7F3E6DA8364B}" dt="2021-11-08T17:50:54.230" v="507" actId="1076"/>
          <ac:picMkLst>
            <pc:docMk/>
            <pc:sldMk cId="2455551254" sldId="264"/>
            <ac:picMk id="6" creationId="{5227A97D-8288-4B50-BF49-AFCB57862CA9}"/>
          </ac:picMkLst>
        </pc:picChg>
        <pc:picChg chg="add mod">
          <ac:chgData name="Josiah Smith" userId="4af037b2e1e3ed2d" providerId="LiveId" clId="{BFC447C3-43BE-4E34-80C6-7F3E6DA8364B}" dt="2021-11-08T17:56:23.962" v="968" actId="1035"/>
          <ac:picMkLst>
            <pc:docMk/>
            <pc:sldMk cId="2455551254" sldId="264"/>
            <ac:picMk id="8" creationId="{503E5DBB-4052-4E8B-A8FB-1D850609B822}"/>
          </ac:picMkLst>
        </pc:picChg>
        <pc:picChg chg="add mod">
          <ac:chgData name="Josiah Smith" userId="4af037b2e1e3ed2d" providerId="LiveId" clId="{BFC447C3-43BE-4E34-80C6-7F3E6DA8364B}" dt="2021-11-08T17:56:23.962" v="968" actId="1035"/>
          <ac:picMkLst>
            <pc:docMk/>
            <pc:sldMk cId="2455551254" sldId="264"/>
            <ac:picMk id="10" creationId="{92EFE834-B014-4D15-B164-D6EC4085E2FE}"/>
          </ac:picMkLst>
        </pc:picChg>
        <pc:picChg chg="add mod">
          <ac:chgData name="Josiah Smith" userId="4af037b2e1e3ed2d" providerId="LiveId" clId="{BFC447C3-43BE-4E34-80C6-7F3E6DA8364B}" dt="2021-11-08T17:56:23.962" v="968" actId="1035"/>
          <ac:picMkLst>
            <pc:docMk/>
            <pc:sldMk cId="2455551254" sldId="264"/>
            <ac:picMk id="12" creationId="{7FE00A27-7C49-4FD3-8FEF-99D9C17B247C}"/>
          </ac:picMkLst>
        </pc:picChg>
        <pc:picChg chg="add del mod">
          <ac:chgData name="Josiah Smith" userId="4af037b2e1e3ed2d" providerId="LiveId" clId="{BFC447C3-43BE-4E34-80C6-7F3E6DA8364B}" dt="2021-11-08T17:55:52.501" v="954" actId="478"/>
          <ac:picMkLst>
            <pc:docMk/>
            <pc:sldMk cId="2455551254" sldId="264"/>
            <ac:picMk id="14" creationId="{ACE0CB14-3918-4BE5-BACD-5A2D6815E041}"/>
          </ac:picMkLst>
        </pc:picChg>
        <pc:picChg chg="add mod">
          <ac:chgData name="Josiah Smith" userId="4af037b2e1e3ed2d" providerId="LiveId" clId="{BFC447C3-43BE-4E34-80C6-7F3E6DA8364B}" dt="2021-11-08T17:56:23.962" v="968" actId="1035"/>
          <ac:picMkLst>
            <pc:docMk/>
            <pc:sldMk cId="2455551254" sldId="264"/>
            <ac:picMk id="16" creationId="{108081F1-0B8F-4B3F-80AC-C4C6C425115A}"/>
          </ac:picMkLst>
        </pc:picChg>
      </pc:sldChg>
      <pc:sldChg chg="addSp delSp modSp new mod">
        <pc:chgData name="Josiah Smith" userId="4af037b2e1e3ed2d" providerId="LiveId" clId="{BFC447C3-43BE-4E34-80C6-7F3E6DA8364B}" dt="2021-11-08T20:08:04.656" v="3992" actId="1076"/>
        <pc:sldMkLst>
          <pc:docMk/>
          <pc:sldMk cId="1169747926" sldId="265"/>
        </pc:sldMkLst>
        <pc:spChg chg="add del mod">
          <ac:chgData name="Josiah Smith" userId="4af037b2e1e3ed2d" providerId="LiveId" clId="{BFC447C3-43BE-4E34-80C6-7F3E6DA8364B}" dt="2021-11-08T18:06:31.134" v="1559" actId="20577"/>
          <ac:spMkLst>
            <pc:docMk/>
            <pc:sldMk cId="1169747926" sldId="265"/>
            <ac:spMk id="2" creationId="{EC7B7984-FA5D-4032-9C62-2E9404EA1936}"/>
          </ac:spMkLst>
        </pc:spChg>
        <pc:spChg chg="del">
          <ac:chgData name="Josiah Smith" userId="4af037b2e1e3ed2d" providerId="LiveId" clId="{BFC447C3-43BE-4E34-80C6-7F3E6DA8364B}" dt="2021-11-08T17:59:44.825" v="980"/>
          <ac:spMkLst>
            <pc:docMk/>
            <pc:sldMk cId="1169747926" sldId="265"/>
            <ac:spMk id="3" creationId="{1462E7AF-7979-4830-96B4-9B80B540306D}"/>
          </ac:spMkLst>
        </pc:spChg>
        <pc:spChg chg="mod">
          <ac:chgData name="Josiah Smith" userId="4af037b2e1e3ed2d" providerId="LiveId" clId="{BFC447C3-43BE-4E34-80C6-7F3E6DA8364B}" dt="2021-11-08T17:59:51.961" v="994" actId="20577"/>
          <ac:spMkLst>
            <pc:docMk/>
            <pc:sldMk cId="1169747926" sldId="265"/>
            <ac:spMk id="4" creationId="{0569A8E0-E8E5-453B-8C62-0BB4B6F76CC3}"/>
          </ac:spMkLst>
        </pc:spChg>
        <pc:picChg chg="add del mod">
          <ac:chgData name="Josiah Smith" userId="4af037b2e1e3ed2d" providerId="LiveId" clId="{BFC447C3-43BE-4E34-80C6-7F3E6DA8364B}" dt="2021-11-08T17:59:40.707" v="979"/>
          <ac:picMkLst>
            <pc:docMk/>
            <pc:sldMk cId="1169747926" sldId="265"/>
            <ac:picMk id="6" creationId="{C20EE097-3FC1-4AE7-B3DB-B230380EFC37}"/>
          </ac:picMkLst>
        </pc:picChg>
        <pc:picChg chg="add mod">
          <ac:chgData name="Josiah Smith" userId="4af037b2e1e3ed2d" providerId="LiveId" clId="{BFC447C3-43BE-4E34-80C6-7F3E6DA8364B}" dt="2021-11-08T20:08:04.656" v="3992" actId="1076"/>
          <ac:picMkLst>
            <pc:docMk/>
            <pc:sldMk cId="1169747926" sldId="265"/>
            <ac:picMk id="8" creationId="{DB2064CA-3072-4349-B2A9-6F4D8567D1B0}"/>
          </ac:picMkLst>
        </pc:picChg>
      </pc:sldChg>
      <pc:sldChg chg="new del">
        <pc:chgData name="Josiah Smith" userId="4af037b2e1e3ed2d" providerId="LiveId" clId="{BFC447C3-43BE-4E34-80C6-7F3E6DA8364B}" dt="2021-11-08T18:07:11.432" v="1562" actId="47"/>
        <pc:sldMkLst>
          <pc:docMk/>
          <pc:sldMk cId="976061548" sldId="266"/>
        </pc:sldMkLst>
      </pc:sldChg>
      <pc:sldChg chg="modSp add mod">
        <pc:chgData name="Josiah Smith" userId="4af037b2e1e3ed2d" providerId="LiveId" clId="{BFC447C3-43BE-4E34-80C6-7F3E6DA8364B}" dt="2021-11-08T19:57:37.979" v="3601" actId="20577"/>
        <pc:sldMkLst>
          <pc:docMk/>
          <pc:sldMk cId="202072665" sldId="269"/>
        </pc:sldMkLst>
        <pc:spChg chg="mod">
          <ac:chgData name="Josiah Smith" userId="4af037b2e1e3ed2d" providerId="LiveId" clId="{BFC447C3-43BE-4E34-80C6-7F3E6DA8364B}" dt="2021-11-08T19:57:37.979" v="3601" actId="20577"/>
          <ac:spMkLst>
            <pc:docMk/>
            <pc:sldMk cId="202072665" sldId="269"/>
            <ac:spMk id="2" creationId="{0EC1DAC9-EED0-4FFD-B90E-6B38E2E84802}"/>
          </ac:spMkLst>
        </pc:spChg>
        <pc:spChg chg="mod">
          <ac:chgData name="Josiah Smith" userId="4af037b2e1e3ed2d" providerId="LiveId" clId="{BFC447C3-43BE-4E34-80C6-7F3E6DA8364B}" dt="2021-11-08T19:54:14.698" v="3591" actId="16959"/>
          <ac:spMkLst>
            <pc:docMk/>
            <pc:sldMk cId="202072665" sldId="269"/>
            <ac:spMk id="3" creationId="{B0A626C7-D403-47F3-9993-750A8014A967}"/>
          </ac:spMkLst>
        </pc:spChg>
      </pc:sldChg>
      <pc:sldChg chg="modSp add mod">
        <pc:chgData name="Josiah Smith" userId="4af037b2e1e3ed2d" providerId="LiveId" clId="{BFC447C3-43BE-4E34-80C6-7F3E6DA8364B}" dt="2021-11-08T19:57:36.338" v="3600" actId="20577"/>
        <pc:sldMkLst>
          <pc:docMk/>
          <pc:sldMk cId="1006939767" sldId="285"/>
        </pc:sldMkLst>
        <pc:spChg chg="mod">
          <ac:chgData name="Josiah Smith" userId="4af037b2e1e3ed2d" providerId="LiveId" clId="{BFC447C3-43BE-4E34-80C6-7F3E6DA8364B}" dt="2021-11-08T19:57:36.338" v="3600" actId="20577"/>
          <ac:spMkLst>
            <pc:docMk/>
            <pc:sldMk cId="1006939767" sldId="285"/>
            <ac:spMk id="2" creationId="{0EC1DAC9-EED0-4FFD-B90E-6B38E2E84802}"/>
          </ac:spMkLst>
        </pc:spChg>
      </pc:sldChg>
      <pc:sldChg chg="addSp modSp add mod">
        <pc:chgData name="Josiah Smith" userId="4af037b2e1e3ed2d" providerId="LiveId" clId="{BFC447C3-43BE-4E34-80C6-7F3E6DA8364B}" dt="2021-11-08T19:59:03.440" v="3638" actId="20577"/>
        <pc:sldMkLst>
          <pc:docMk/>
          <pc:sldMk cId="3492653939" sldId="286"/>
        </pc:sldMkLst>
        <pc:spChg chg="mod">
          <ac:chgData name="Josiah Smith" userId="4af037b2e1e3ed2d" providerId="LiveId" clId="{BFC447C3-43BE-4E34-80C6-7F3E6DA8364B}" dt="2021-11-08T19:57:41.325" v="3604" actId="20577"/>
          <ac:spMkLst>
            <pc:docMk/>
            <pc:sldMk cId="3492653939" sldId="286"/>
            <ac:spMk id="2" creationId="{0EC1DAC9-EED0-4FFD-B90E-6B38E2E84802}"/>
          </ac:spMkLst>
        </pc:spChg>
        <pc:spChg chg="mod">
          <ac:chgData name="Josiah Smith" userId="4af037b2e1e3ed2d" providerId="LiveId" clId="{BFC447C3-43BE-4E34-80C6-7F3E6DA8364B}" dt="2021-11-08T19:59:03.440" v="3638" actId="20577"/>
          <ac:spMkLst>
            <pc:docMk/>
            <pc:sldMk cId="3492653939" sldId="286"/>
            <ac:spMk id="3" creationId="{B0A626C7-D403-47F3-9993-750A8014A967}"/>
          </ac:spMkLst>
        </pc:spChg>
        <pc:spChg chg="add mod">
          <ac:chgData name="Josiah Smith" userId="4af037b2e1e3ed2d" providerId="LiveId" clId="{BFC447C3-43BE-4E34-80C6-7F3E6DA8364B}" dt="2021-11-08T19:58:35.196" v="3632" actId="20577"/>
          <ac:spMkLst>
            <pc:docMk/>
            <pc:sldMk cId="3492653939" sldId="286"/>
            <ac:spMk id="29" creationId="{7C43AC02-4749-4934-8DFC-1581516A0235}"/>
          </ac:spMkLst>
        </pc:spChg>
        <pc:cxnChg chg="add mod">
          <ac:chgData name="Josiah Smith" userId="4af037b2e1e3ed2d" providerId="LiveId" clId="{BFC447C3-43BE-4E34-80C6-7F3E6DA8364B}" dt="2021-11-08T19:58:48.569" v="3635" actId="14100"/>
          <ac:cxnSpMkLst>
            <pc:docMk/>
            <pc:sldMk cId="3492653939" sldId="286"/>
            <ac:cxnSpMk id="30" creationId="{FB374076-88FF-4E10-B2B4-C322AD4E74F0}"/>
          </ac:cxnSpMkLst>
        </pc:cxnChg>
      </pc:sldChg>
      <pc:sldChg chg="modSp add mod">
        <pc:chgData name="Josiah Smith" userId="4af037b2e1e3ed2d" providerId="LiveId" clId="{BFC447C3-43BE-4E34-80C6-7F3E6DA8364B}" dt="2021-11-08T20:20:06.129" v="4571" actId="207"/>
        <pc:sldMkLst>
          <pc:docMk/>
          <pc:sldMk cId="484100361" sldId="294"/>
        </pc:sldMkLst>
        <pc:spChg chg="mod">
          <ac:chgData name="Josiah Smith" userId="4af037b2e1e3ed2d" providerId="LiveId" clId="{BFC447C3-43BE-4E34-80C6-7F3E6DA8364B}" dt="2021-11-08T20:20:06.129" v="4571" actId="207"/>
          <ac:spMkLst>
            <pc:docMk/>
            <pc:sldMk cId="484100361" sldId="294"/>
            <ac:spMk id="3" creationId="{E8A4F244-FBAD-47DC-8E05-419EEABDD06F}"/>
          </ac:spMkLst>
        </pc:spChg>
        <pc:picChg chg="mod">
          <ac:chgData name="Josiah Smith" userId="4af037b2e1e3ed2d" providerId="LiveId" clId="{BFC447C3-43BE-4E34-80C6-7F3E6DA8364B}" dt="2021-11-08T20:19:26.993" v="4570"/>
          <ac:picMkLst>
            <pc:docMk/>
            <pc:sldMk cId="484100361" sldId="294"/>
            <ac:picMk id="2" creationId="{5C11B58F-98AA-4D07-B355-BDF7239D0584}"/>
          </ac:picMkLst>
        </pc:picChg>
      </pc:sldChg>
      <pc:sldChg chg="addSp delSp modSp add del mod delAnim">
        <pc:chgData name="Josiah Smith" userId="4af037b2e1e3ed2d" providerId="LiveId" clId="{BFC447C3-43BE-4E34-80C6-7F3E6DA8364B}" dt="2021-11-08T18:10:12.103" v="1722" actId="47"/>
        <pc:sldMkLst>
          <pc:docMk/>
          <pc:sldMk cId="662883537" sldId="388"/>
        </pc:sldMkLst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5" creationId="{BC72A23D-7D26-4747-B267-8BB1DCF45CC8}"/>
          </ac:spMkLst>
        </pc:spChg>
        <pc:spChg chg="add mod">
          <ac:chgData name="Josiah Smith" userId="4af037b2e1e3ed2d" providerId="LiveId" clId="{BFC447C3-43BE-4E34-80C6-7F3E6DA8364B}" dt="2021-11-08T18:07:47.138" v="1628" actId="20577"/>
          <ac:spMkLst>
            <pc:docMk/>
            <pc:sldMk cId="662883537" sldId="388"/>
            <ac:spMk id="6" creationId="{2B539D6A-33DE-462D-A233-542DEC853D86}"/>
          </ac:spMkLst>
        </pc:spChg>
        <pc:spChg chg="del">
          <ac:chgData name="Josiah Smith" userId="4af037b2e1e3ed2d" providerId="LiveId" clId="{BFC447C3-43BE-4E34-80C6-7F3E6DA8364B}" dt="2021-11-08T18:07:32.042" v="1567" actId="478"/>
          <ac:spMkLst>
            <pc:docMk/>
            <pc:sldMk cId="662883537" sldId="388"/>
            <ac:spMk id="13" creationId="{BA3BEFBE-DD03-49CD-A965-6E24A2B812BF}"/>
          </ac:spMkLst>
        </pc:spChg>
        <pc:spChg chg="del mod">
          <ac:chgData name="Josiah Smith" userId="4af037b2e1e3ed2d" providerId="LiveId" clId="{BFC447C3-43BE-4E34-80C6-7F3E6DA8364B}" dt="2021-11-08T18:07:14.455" v="1564" actId="478"/>
          <ac:spMkLst>
            <pc:docMk/>
            <pc:sldMk cId="662883537" sldId="388"/>
            <ac:spMk id="127" creationId="{3D156EE8-CAC7-4FFA-96C8-39C85C156114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34" creationId="{F5C19C2D-52DB-4E5F-AF17-FBBA3235B9AD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35" creationId="{40DE3EA6-B26D-46DA-B7B9-7AD2FBDFAE9D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52" creationId="{066E7279-3D5E-41A3-B687-F53842E6FD9B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93" creationId="{2EC27455-2D81-4102-862E-6A33ABF8F55B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94" creationId="{98A7ACB9-5CE5-44E7-9007-551D9AC0366C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95" creationId="{5B3F2914-8E9D-44FC-88C3-18081FC2EFB3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197" creationId="{1490758E-B327-499A-AD72-341EBC120068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00" creationId="{B8628DD6-23AE-46D1-BB1F-0CDC7813187B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01" creationId="{E196B824-DFC4-47F2-9662-F2D88E733B6A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02" creationId="{3C6897B4-E620-4042-AE9B-907006796BFB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03" creationId="{8738A2EF-ACE1-42FE-BA38-A6E03037FB73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08" creationId="{F9BDAF8F-2772-4E6D-8A2B-932B799D4292}"/>
          </ac:spMkLst>
        </pc:spChg>
        <pc:spChg chg="del mod">
          <ac:chgData name="Josiah Smith" userId="4af037b2e1e3ed2d" providerId="LiveId" clId="{BFC447C3-43BE-4E34-80C6-7F3E6DA8364B}" dt="2021-11-08T18:08:44.581" v="1689" actId="478"/>
          <ac:spMkLst>
            <pc:docMk/>
            <pc:sldMk cId="662883537" sldId="388"/>
            <ac:spMk id="256" creationId="{A8188452-C3A2-4CC5-B93B-927F53B94D17}"/>
          </ac:spMkLst>
        </pc:spChg>
        <pc:spChg chg="mod">
          <ac:chgData name="Josiah Smith" userId="4af037b2e1e3ed2d" providerId="LiveId" clId="{BFC447C3-43BE-4E34-80C6-7F3E6DA8364B}" dt="2021-11-08T18:09:37.668" v="1710" actId="164"/>
          <ac:spMkLst>
            <pc:docMk/>
            <pc:sldMk cId="662883537" sldId="388"/>
            <ac:spMk id="261" creationId="{091DC36D-1487-4457-A1AD-A7B354C42DC6}"/>
          </ac:spMkLst>
        </pc:spChg>
        <pc:grpChg chg="mod">
          <ac:chgData name="Josiah Smith" userId="4af037b2e1e3ed2d" providerId="LiveId" clId="{BFC447C3-43BE-4E34-80C6-7F3E6DA8364B}" dt="2021-11-08T18:09:37.668" v="1710" actId="164"/>
          <ac:grpSpMkLst>
            <pc:docMk/>
            <pc:sldMk cId="662883537" sldId="388"/>
            <ac:grpSpMk id="4" creationId="{10391ADA-65B5-4213-8768-9E5D7C5B786D}"/>
          </ac:grpSpMkLst>
        </pc:grpChg>
        <pc:grpChg chg="add mod">
          <ac:chgData name="Josiah Smith" userId="4af037b2e1e3ed2d" providerId="LiveId" clId="{BFC447C3-43BE-4E34-80C6-7F3E6DA8364B}" dt="2021-11-08T18:09:30.530" v="1709" actId="164"/>
          <ac:grpSpMkLst>
            <pc:docMk/>
            <pc:sldMk cId="662883537" sldId="388"/>
            <ac:grpSpMk id="7" creationId="{7F4CDED2-A7E9-4A57-9D1F-6952637B5AAD}"/>
          </ac:grpSpMkLst>
        </pc:grpChg>
        <pc:grpChg chg="add mod">
          <ac:chgData name="Josiah Smith" userId="4af037b2e1e3ed2d" providerId="LiveId" clId="{BFC447C3-43BE-4E34-80C6-7F3E6DA8364B}" dt="2021-11-08T18:09:37.668" v="1710" actId="164"/>
          <ac:grpSpMkLst>
            <pc:docMk/>
            <pc:sldMk cId="662883537" sldId="388"/>
            <ac:grpSpMk id="8" creationId="{4B84BB97-DE50-4470-909F-B57F29AA72FB}"/>
          </ac:grpSpMkLst>
        </pc:grpChg>
        <pc:grpChg chg="mod">
          <ac:chgData name="Josiah Smith" userId="4af037b2e1e3ed2d" providerId="LiveId" clId="{BFC447C3-43BE-4E34-80C6-7F3E6DA8364B}" dt="2021-11-08T18:09:37.668" v="1710" actId="164"/>
          <ac:grpSpMkLst>
            <pc:docMk/>
            <pc:sldMk cId="662883537" sldId="388"/>
            <ac:grpSpMk id="205" creationId="{23B9EF51-05AC-4E14-80F1-5CF4D54EF0CA}"/>
          </ac:grpSpMkLst>
        </pc:grpChg>
        <pc:grpChg chg="mod">
          <ac:chgData name="Josiah Smith" userId="4af037b2e1e3ed2d" providerId="LiveId" clId="{BFC447C3-43BE-4E34-80C6-7F3E6DA8364B}" dt="2021-11-08T18:09:30.530" v="1709" actId="164"/>
          <ac:grpSpMkLst>
            <pc:docMk/>
            <pc:sldMk cId="662883537" sldId="388"/>
            <ac:grpSpMk id="213" creationId="{BAF9B346-D9D1-40B7-B0A2-13DA4DAFAE98}"/>
          </ac:grpSpMkLst>
        </pc:grpChg>
        <pc:grpChg chg="mod">
          <ac:chgData name="Josiah Smith" userId="4af037b2e1e3ed2d" providerId="LiveId" clId="{BFC447C3-43BE-4E34-80C6-7F3E6DA8364B}" dt="2021-11-08T18:09:30.530" v="1709" actId="164"/>
          <ac:grpSpMkLst>
            <pc:docMk/>
            <pc:sldMk cId="662883537" sldId="388"/>
            <ac:grpSpMk id="217" creationId="{6833FB56-C0CC-4495-9CF0-A2A05AA70B6C}"/>
          </ac:grpSpMkLst>
        </pc:grpChg>
        <pc:grpChg chg="mod">
          <ac:chgData name="Josiah Smith" userId="4af037b2e1e3ed2d" providerId="LiveId" clId="{BFC447C3-43BE-4E34-80C6-7F3E6DA8364B}" dt="2021-11-08T18:09:37.668" v="1710" actId="164"/>
          <ac:grpSpMkLst>
            <pc:docMk/>
            <pc:sldMk cId="662883537" sldId="388"/>
            <ac:grpSpMk id="226" creationId="{CE937C61-A75F-42EB-A7A1-839DD0B13500}"/>
          </ac:grpSpMkLst>
        </pc:grpChg>
        <pc:grpChg chg="mod">
          <ac:chgData name="Josiah Smith" userId="4af037b2e1e3ed2d" providerId="LiveId" clId="{BFC447C3-43BE-4E34-80C6-7F3E6DA8364B}" dt="2021-11-08T18:09:30.530" v="1709" actId="164"/>
          <ac:grpSpMkLst>
            <pc:docMk/>
            <pc:sldMk cId="662883537" sldId="388"/>
            <ac:grpSpMk id="239" creationId="{373C7113-E17D-40A1-AFC9-F98282A0ADA2}"/>
          </ac:grpSpMkLst>
        </pc:grpChg>
        <pc:grpChg chg="mod">
          <ac:chgData name="Josiah Smith" userId="4af037b2e1e3ed2d" providerId="LiveId" clId="{BFC447C3-43BE-4E34-80C6-7F3E6DA8364B}" dt="2021-11-08T18:09:30.530" v="1709" actId="164"/>
          <ac:grpSpMkLst>
            <pc:docMk/>
            <pc:sldMk cId="662883537" sldId="388"/>
            <ac:grpSpMk id="243" creationId="{1719CD64-666B-4865-8142-182232BA341C}"/>
          </ac:grpSpMkLst>
        </pc:grpChg>
        <pc:picChg chg="del">
          <ac:chgData name="Josiah Smith" userId="4af037b2e1e3ed2d" providerId="LiveId" clId="{BFC447C3-43BE-4E34-80C6-7F3E6DA8364B}" dt="2021-11-08T18:07:13.276" v="1563" actId="478"/>
          <ac:picMkLst>
            <pc:docMk/>
            <pc:sldMk cId="662883537" sldId="388"/>
            <ac:picMk id="2" creationId="{CBC4EC2B-7C68-47B6-B42F-0DB870B9EFA4}"/>
          </ac:picMkLst>
        </pc:pic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10" creationId="{2BB9264A-63F6-4619-9369-FC4B42EC0F4D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18" creationId="{F75B97B5-8188-45FE-84B6-AB9DA59CA392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19" creationId="{7FFEEC68-1D3D-4EBE-AD18-A86D52972FE6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0" creationId="{65EBA998-8C76-4CFB-AD52-B1FF1DA4222C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1" creationId="{7BEB5759-09D9-40B9-A373-EEF001C19E67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2" creationId="{2FFB061A-8FCF-47FC-8AC3-BC0B93FF15EA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3" creationId="{32604059-3990-4914-B2A6-55B6E78E9649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4" creationId="{D4DF1656-87B1-486D-A98A-F4DEDBB18A21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25" creationId="{E95726D3-3034-4B7E-9607-AF4BBAA43E21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31" creationId="{7BC0035C-DFDA-4661-87C2-DDF22DFAF79E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32" creationId="{78FAB5BD-CCC5-4D15-AD26-E6320C4FDCE3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33" creationId="{2DB22A69-6CD3-4E65-B211-E0281A78B2A5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34" creationId="{800089DB-ACEB-4EB4-95C9-6F228881CE31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35" creationId="{607005AA-3941-4ABB-AC09-C07A9539213C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36" creationId="{78EE04B9-9E5E-48DC-A472-37DCE0BB3D6D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37" creationId="{DA12E6C8-BB22-4E34-8E92-369A408363E0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38" creationId="{4D779C29-535B-4CDA-A633-22C059AD1303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4" creationId="{ED3E46D9-179C-47F4-99CC-76AE8D5D405F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5" creationId="{1D5681EC-B31B-45B4-A600-A99613459066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6" creationId="{5768F7CE-0B2E-4382-BECA-3CD991944C40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7" creationId="{3EC6F8B4-2030-4AA0-A551-3A5C40467AF0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8" creationId="{3E83B7E6-ABA0-48D4-A0BA-761869937A94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49" creationId="{1D78684D-4BA6-457C-B103-471F32B4CC3B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50" creationId="{BD6B3085-9563-4FC2-B9E3-67B7CEBB332F}"/>
          </ac:cxnSpMkLst>
        </pc:cxnChg>
        <pc:cxnChg chg="mod">
          <ac:chgData name="Josiah Smith" userId="4af037b2e1e3ed2d" providerId="LiveId" clId="{BFC447C3-43BE-4E34-80C6-7F3E6DA8364B}" dt="2021-11-08T18:09:30.530" v="1709" actId="164"/>
          <ac:cxnSpMkLst>
            <pc:docMk/>
            <pc:sldMk cId="662883537" sldId="388"/>
            <ac:cxnSpMk id="251" creationId="{0966354C-3A86-4475-977F-119F21BCD616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52" creationId="{94AE9960-3389-436C-A99C-DE16DE96414E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53" creationId="{B8967D77-4747-4CDA-8A47-0CCADDD635EF}"/>
          </ac:cxnSpMkLst>
        </pc:cxnChg>
        <pc:cxnChg chg="mod">
          <ac:chgData name="Josiah Smith" userId="4af037b2e1e3ed2d" providerId="LiveId" clId="{BFC447C3-43BE-4E34-80C6-7F3E6DA8364B}" dt="2021-11-08T18:09:37.668" v="1710" actId="164"/>
          <ac:cxnSpMkLst>
            <pc:docMk/>
            <pc:sldMk cId="662883537" sldId="388"/>
            <ac:cxnSpMk id="254" creationId="{08784945-8FBB-4820-AAAB-995F5E2C3C84}"/>
          </ac:cxnSpMkLst>
        </pc:cxnChg>
      </pc:sldChg>
      <pc:sldChg chg="addSp delSp modSp new mod">
        <pc:chgData name="Josiah Smith" userId="4af037b2e1e3ed2d" providerId="LiveId" clId="{BFC447C3-43BE-4E34-80C6-7F3E6DA8364B}" dt="2021-11-08T19:08:55.311" v="3494" actId="1076"/>
        <pc:sldMkLst>
          <pc:docMk/>
          <pc:sldMk cId="1339794710" sldId="389"/>
        </pc:sldMkLst>
        <pc:spChg chg="mod">
          <ac:chgData name="Josiah Smith" userId="4af037b2e1e3ed2d" providerId="LiveId" clId="{BFC447C3-43BE-4E34-80C6-7F3E6DA8364B}" dt="2021-11-08T18:10:11" v="1721"/>
          <ac:spMkLst>
            <pc:docMk/>
            <pc:sldMk cId="1339794710" sldId="389"/>
            <ac:spMk id="2" creationId="{7E825F47-867C-4FDF-B75B-067D7849995A}"/>
          </ac:spMkLst>
        </pc:spChg>
        <pc:spChg chg="mod">
          <ac:chgData name="Josiah Smith" userId="4af037b2e1e3ed2d" providerId="LiveId" clId="{BFC447C3-43BE-4E34-80C6-7F3E6DA8364B}" dt="2021-11-08T19:08:55.311" v="3494" actId="1076"/>
          <ac:spMkLst>
            <pc:docMk/>
            <pc:sldMk cId="1339794710" sldId="389"/>
            <ac:spMk id="3" creationId="{8DD3AADA-15B0-4AFC-8681-1AF77D749BDB}"/>
          </ac:spMkLst>
        </pc:spChg>
        <pc:spChg chg="add del mod">
          <ac:chgData name="Josiah Smith" userId="4af037b2e1e3ed2d" providerId="LiveId" clId="{BFC447C3-43BE-4E34-80C6-7F3E6DA8364B}" dt="2021-11-08T18:09:29.805" v="1708"/>
          <ac:spMkLst>
            <pc:docMk/>
            <pc:sldMk cId="1339794710" sldId="389"/>
            <ac:spMk id="4" creationId="{F5C6070B-49DB-4140-8EDD-8DEB14048E3E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6" creationId="{B68E00A9-E3B6-46FF-A2BC-E019ADA349E3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16" creationId="{ED72AA54-FC69-465F-BC0B-8295A148A553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18" creationId="{ECE4012D-B4EB-4AC1-BE2B-A2A0AA3BC20D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19" creationId="{15F7AD46-367B-446B-8077-02DEA6C4693B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0" creationId="{999D5332-2A56-49B9-BCB2-5AC78532EF30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1" creationId="{66BB0518-3BF3-4F49-B56D-1E86D8B10E05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2" creationId="{EB81915D-6065-4C93-AF80-834709FFB5B5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3" creationId="{818195EC-D080-4DC8-B001-573FF868CBD3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4" creationId="{17B9F052-0119-43B8-B813-C573A74828CE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5" creationId="{802AFE7A-A79D-4D91-A28C-B7FC860743BE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6" creationId="{4547A148-1BB6-42C6-A0CD-6588FB2A1CDD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7" creationId="{CDE690E8-8DE5-4104-ACF1-A1369276A814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8" creationId="{54F9D566-74C4-47B8-A4C0-7CDD6B2DF68E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29" creationId="{D9154E23-0D57-4A28-82B7-E26D69D2CDCB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59" creationId="{0F659A91-39E1-46E3-AC97-4EDF4D9B4548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64" creationId="{340E128B-9F7C-4CAE-838C-D10E6D6F6302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65" creationId="{CFE81B61-1BEA-4CF9-899B-CAF487A22558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77" creationId="{E3BBDF2F-4339-4170-A5C2-48905A92B4F9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78" creationId="{6711C7BD-DA7A-449B-991E-704B6B1953C8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90" creationId="{5873E9A0-C398-4EFE-97CA-6C04FC1C7A86}"/>
          </ac:spMkLst>
        </pc:spChg>
        <pc:spChg chg="mod">
          <ac:chgData name="Josiah Smith" userId="4af037b2e1e3ed2d" providerId="LiveId" clId="{BFC447C3-43BE-4E34-80C6-7F3E6DA8364B}" dt="2021-11-08T18:09:13.068" v="1696"/>
          <ac:spMkLst>
            <pc:docMk/>
            <pc:sldMk cId="1339794710" sldId="389"/>
            <ac:spMk id="91" creationId="{27439409-B1AB-4B04-8634-C985BB3A3539}"/>
          </ac:spMkLst>
        </pc:spChg>
        <pc:spChg chg="add mod">
          <ac:chgData name="Josiah Smith" userId="4af037b2e1e3ed2d" providerId="LiveId" clId="{BFC447C3-43BE-4E34-80C6-7F3E6DA8364B}" dt="2021-11-08T19:08:55.311" v="3494" actId="1076"/>
          <ac:spMkLst>
            <pc:docMk/>
            <pc:sldMk cId="1339794710" sldId="389"/>
            <ac:spMk id="104" creationId="{0FF0563F-D7D0-4A19-A6FF-15DFABB13BE6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06" creationId="{0BD7635A-44D2-4534-92E1-2E226CAC2A30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17" creationId="{6AC51B2C-1CFF-44F1-A78C-5BAE4DCA7E14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19" creationId="{B659E7AE-DDB3-45B3-A7F9-0517A1D4CDF7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0" creationId="{CD54E6CB-3ED9-4DED-95A2-DE2F6EFF30D9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1" creationId="{A1752524-F7A2-44AE-861D-0F02C527964E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2" creationId="{79C22B01-9FF7-47B3-A225-5B1ED2982E65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3" creationId="{0BB1B56D-C136-42D1-BDC0-022B6042662C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4" creationId="{7D795E15-FB34-492D-8AA1-94E0AA6ABB4C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5" creationId="{C3E3DF3F-CA15-4162-8BE1-CC8B6E1104EA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6" creationId="{EDEC02B3-1E72-4EDA-8FF1-0817337957A3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7" creationId="{56E2006C-EA16-4180-9AC5-6770A733B762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8" creationId="{0EDD4A17-E718-4188-B4D4-F18F4D82D642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29" creationId="{84BA4C0E-CDF0-479B-B5C5-CAD83075737A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30" creationId="{5F766CB6-D4F9-4EF4-BBD0-FAF2EF334B1F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60" creationId="{C0FA8EA5-654C-43F9-9CA4-9951504EDF9A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65" creationId="{3EAD676A-6E62-4AC5-BFA1-82DC525A32B6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66" creationId="{ABB4A47C-BAD1-4278-A1B9-1B9BC2F8A534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78" creationId="{CB84EBFE-4471-48A6-A19E-E35CB9777AFB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79" creationId="{C0B46714-B4C2-4F05-8E03-16EDDCEF3876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91" creationId="{085FFFEC-EF94-4899-ABDD-E0110E6D1174}"/>
          </ac:spMkLst>
        </pc:spChg>
        <pc:spChg chg="mod">
          <ac:chgData name="Josiah Smith" userId="4af037b2e1e3ed2d" providerId="LiveId" clId="{BFC447C3-43BE-4E34-80C6-7F3E6DA8364B}" dt="2021-11-08T18:09:40.841" v="1711"/>
          <ac:spMkLst>
            <pc:docMk/>
            <pc:sldMk cId="1339794710" sldId="389"/>
            <ac:spMk id="192" creationId="{283D23DE-E437-449D-985D-0E2A9D630320}"/>
          </ac:spMkLst>
        </pc:spChg>
        <pc:grpChg chg="add del mod">
          <ac:chgData name="Josiah Smith" userId="4af037b2e1e3ed2d" providerId="LiveId" clId="{BFC447C3-43BE-4E34-80C6-7F3E6DA8364B}" dt="2021-11-08T18:09:29.805" v="1708"/>
          <ac:grpSpMkLst>
            <pc:docMk/>
            <pc:sldMk cId="1339794710" sldId="389"/>
            <ac:grpSpMk id="5" creationId="{0EBFB6A6-52E6-478F-A07D-57E2CE723515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9" creationId="{ABE4FBEE-8400-4A38-A94D-256F5F8040A1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10" creationId="{A299B8CC-A0AA-4AF3-ADF6-3F331F915957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15" creationId="{3E7B3F39-9B9D-4392-8B1E-DCF4BC4F5600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30" creationId="{F186FF82-8FE7-40BC-B472-630606E2CB20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31" creationId="{C75FAD53-7429-4E3D-AEDA-FA780BB71BD7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44" creationId="{9C2AC3CF-599E-4CEE-924A-D05AFA6C674C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45" creationId="{D07A680D-AB69-4008-A920-CC0E278C8978}"/>
          </ac:grpSpMkLst>
        </pc:grpChg>
        <pc:grpChg chg="add del mod">
          <ac:chgData name="Josiah Smith" userId="4af037b2e1e3ed2d" providerId="LiveId" clId="{BFC447C3-43BE-4E34-80C6-7F3E6DA8364B}" dt="2021-11-08T18:09:29.805" v="1708"/>
          <ac:grpSpMkLst>
            <pc:docMk/>
            <pc:sldMk cId="1339794710" sldId="389"/>
            <ac:grpSpMk id="54" creationId="{CE8ED53B-958A-44C1-A6E1-3956A57ED9F5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55" creationId="{D5111063-2588-4805-8332-E7991970B7A7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56" creationId="{5AA2BC57-66AD-4123-A95D-1141DC5D954F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57" creationId="{F9F5264F-FF12-4EFB-AAD0-C8270F4E258A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58" creationId="{52E66249-91E2-4BA4-9472-2B33DA4BF206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62" creationId="{3407F197-9270-4D30-8081-1A8ECD0ADFCD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63" creationId="{03FAABEB-76DE-4EF4-8AA5-84A06788E7C3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66" creationId="{FE8B3C75-B12A-4066-B0F4-F44EBA4DD954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75" creationId="{72F40F87-63FF-4871-A60E-FD6EA320A6F7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76" creationId="{BF7C8CF5-C608-40A9-A61B-BB2C0153DCB0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79" creationId="{18AE9B82-A924-473A-9C76-27D321AFCC0A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88" creationId="{76F0692E-43FB-4952-94C2-174DA7121BD2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89" creationId="{7DBADD15-A4AB-4003-AC96-CFC30BE854EC}"/>
          </ac:grpSpMkLst>
        </pc:grpChg>
        <pc:grpChg chg="mod">
          <ac:chgData name="Josiah Smith" userId="4af037b2e1e3ed2d" providerId="LiveId" clId="{BFC447C3-43BE-4E34-80C6-7F3E6DA8364B}" dt="2021-11-08T18:09:13.068" v="1696"/>
          <ac:grpSpMkLst>
            <pc:docMk/>
            <pc:sldMk cId="1339794710" sldId="389"/>
            <ac:grpSpMk id="92" creationId="{6EDB3CB1-E81E-4A65-9991-4C87F3BAB469}"/>
          </ac:grpSpMkLst>
        </pc:grpChg>
        <pc:grpChg chg="add mod">
          <ac:chgData name="Josiah Smith" userId="4af037b2e1e3ed2d" providerId="LiveId" clId="{BFC447C3-43BE-4E34-80C6-7F3E6DA8364B}" dt="2021-11-08T19:08:55.311" v="3494" actId="1076"/>
          <ac:grpSpMkLst>
            <pc:docMk/>
            <pc:sldMk cId="1339794710" sldId="389"/>
            <ac:grpSpMk id="105" creationId="{740E0D02-9002-458E-9645-6315C9D7AE62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10" creationId="{AFD3B6BF-69D1-44FC-B6B4-DD7CE5C39A86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11" creationId="{CB61BEEA-7288-431F-BBC2-73F72B7BB851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16" creationId="{C4B1AC3D-6D3E-459A-AEB8-60FA5542A103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31" creationId="{7596018F-23F6-4013-9507-08BBC146C86B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32" creationId="{6B279E82-1791-445E-A3A8-32D05E0A4BE3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45" creationId="{0444C1CC-0D5C-4778-884A-E959203FD44A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46" creationId="{FBDEC17B-707C-4C46-B7C2-1819A005B29A}"/>
          </ac:grpSpMkLst>
        </pc:grpChg>
        <pc:grpChg chg="add mod">
          <ac:chgData name="Josiah Smith" userId="4af037b2e1e3ed2d" providerId="LiveId" clId="{BFC447C3-43BE-4E34-80C6-7F3E6DA8364B}" dt="2021-11-08T19:08:55.311" v="3494" actId="1076"/>
          <ac:grpSpMkLst>
            <pc:docMk/>
            <pc:sldMk cId="1339794710" sldId="389"/>
            <ac:grpSpMk id="155" creationId="{FC28CB9B-AB21-4A75-918F-7A3B68043777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56" creationId="{E442538A-61C3-4381-8384-E0F29373A3F1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57" creationId="{5EB72F34-6740-49DB-A3D2-AA8991CA12DD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58" creationId="{2C4A6D12-7FF8-4B9F-94AA-0015E22D9843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59" creationId="{3359F308-242F-4175-BFE9-A397DC0D1A83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63" creationId="{901B0684-A4F1-4EBD-9F28-59472035F43E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64" creationId="{B6D6FFEB-4192-4C3D-AE5C-D897132E8DD3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67" creationId="{9EDA3C1F-9BDC-48D2-B3B2-FD63A15CFFA9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76" creationId="{9C3DA8EA-B169-4D4E-BD70-00D81977D0F2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77" creationId="{D297332A-2756-46A3-A424-8E0CD7F8C10A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80" creationId="{E17D1198-4FDB-4262-98B2-3B5A4A59062F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89" creationId="{2F0D0BC0-284E-45DE-A55F-147C6150F62B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90" creationId="{744CE595-DE62-4F48-9C35-1494E9F19D11}"/>
          </ac:grpSpMkLst>
        </pc:grpChg>
        <pc:grpChg chg="mod">
          <ac:chgData name="Josiah Smith" userId="4af037b2e1e3ed2d" providerId="LiveId" clId="{BFC447C3-43BE-4E34-80C6-7F3E6DA8364B}" dt="2021-11-08T18:09:40.841" v="1711"/>
          <ac:grpSpMkLst>
            <pc:docMk/>
            <pc:sldMk cId="1339794710" sldId="389"/>
            <ac:grpSpMk id="193" creationId="{E8F0077E-46EF-4058-BB4C-17A8549ABA7E}"/>
          </ac:grpSpMkLst>
        </pc:grp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" creationId="{5BC6C979-CDFF-4255-9AB8-050FC907289B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" creationId="{5CE7541B-A76A-466D-9D83-18EFE127F136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1" creationId="{2F6A35ED-20E4-4125-9847-2EA1E6B980BE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2" creationId="{E90BD3C4-7825-44EF-B903-2E893E9138FE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3" creationId="{156E5C42-2655-4B09-85FF-B279880E073C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4" creationId="{9019E915-3361-423F-95E4-93913ABDA486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7" creationId="{76028A5B-DC2F-4B8C-AE8A-1DC8F5F4691C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2" creationId="{EE7EE184-8005-417B-A56E-8D7095258BB6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3" creationId="{4817BF60-C9BA-4865-A0C7-64665AB7A00F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4" creationId="{01E75798-70C8-47E9-BE40-120A24F29248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5" creationId="{FAC3AA50-4C2D-44A6-8B55-435C3CF506E2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6" creationId="{768F7481-8C3C-4B5C-AEC8-7E4335899665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7" creationId="{A9B9D40D-BE20-43C5-B9D0-2C9863B9892B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8" creationId="{8776F7EF-D495-42DC-A1AF-9A12417B3972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39" creationId="{CCECD701-4099-4F26-9ED4-E49D7953C7A1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0" creationId="{533C811F-F970-4164-A194-30B8BEA888D8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1" creationId="{47856D8D-A009-4149-BF59-E43DFE13E4D6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2" creationId="{8F2394CC-229C-4C6E-980C-B055A8FA8C53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3" creationId="{0C4BD30D-B13D-4921-BF12-BF23E5D5D09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6" creationId="{C9816DCA-99DC-4398-9FD5-7DE3809D0F45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7" creationId="{832F6282-5FAC-4EC4-80E5-D76C0EDBDD7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8" creationId="{5E1DC94E-E93F-499D-8149-43DF05A2FE99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49" creationId="{7FC75836-FCA6-46EA-81CC-8D3D5A881698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50" creationId="{50D96ED7-A282-4E76-A2F3-101645241F1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51" creationId="{1CF1DE1D-D0CC-42D1-BB22-0A6AE2718D54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52" creationId="{05FAC08F-B790-45A9-A4C9-171F70A8290D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53" creationId="{55AAA792-8651-4F47-9DBE-97BE4BF91667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60" creationId="{BE11F521-76AA-478F-9AED-6FA53902C814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61" creationId="{824A548C-69D6-4863-8DD4-8A18F18B37AC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67" creationId="{11ABE880-87F2-4AA1-BD86-4B56576C623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68" creationId="{C0CD3F55-45E7-409C-B49F-AD784A46E353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69" creationId="{E5AC36DA-9491-44DD-A978-9D69679E4DD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0" creationId="{3943E24D-C545-4658-940A-64E82AC95646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1" creationId="{18F75945-75C0-4152-88F8-22E7EECDC3F9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2" creationId="{AC6D313C-C56B-4089-AB97-35BBB1318F09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3" creationId="{C886722B-7D31-40F3-8270-E1131210591A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74" creationId="{A252B0F4-9A71-48EA-8EE1-836CD53EFAD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0" creationId="{0F196CCD-EA3A-42FF-8749-605F9EEB3D69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1" creationId="{8AD3ED91-1B91-4057-8136-C22D926FDDDB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2" creationId="{20AF9776-0649-4FEB-9B35-E9A35E5A04BD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3" creationId="{1E3F7878-E9A3-4BE9-8FC8-5DFB69E4E155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4" creationId="{8F076E1B-1B6E-4231-81BD-202BC70CD5BC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5" creationId="{FC4C1D18-22D9-4B1B-BFDD-BE737EE98458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6" creationId="{6EA84F2D-C5A7-4BF5-8C76-BEEB8A9BA3B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87" creationId="{DDA39D46-187A-4236-88EB-832D9289D565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3" creationId="{CC744C60-80A6-447A-8229-E05E246CA6F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4" creationId="{327A38D7-E7F0-4290-A6B9-BB08DA591315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5" creationId="{D67F3F64-D67F-43AC-8691-8830137A4F1D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6" creationId="{44B37346-0C04-4779-813D-8B67830E2658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7" creationId="{25D2C1DC-4975-4C9E-90A2-8AE5A2D672D0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8" creationId="{B81605BC-968B-4FE6-B6A0-A3F169EC28BD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99" creationId="{BE7F8D49-1ABB-4F2E-9463-5DF09CB43E82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00" creationId="{5BBA34CE-3726-4FD2-8AD7-2E38815C6662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01" creationId="{A1EAC123-F1C3-482B-9A2F-80BA86D78324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02" creationId="{B20D0F13-F27F-457B-AA9A-1A1371670211}"/>
          </ac:cxnSpMkLst>
        </pc:cxnChg>
        <pc:cxnChg chg="mod">
          <ac:chgData name="Josiah Smith" userId="4af037b2e1e3ed2d" providerId="LiveId" clId="{BFC447C3-43BE-4E34-80C6-7F3E6DA8364B}" dt="2021-11-08T18:09:13.068" v="1696"/>
          <ac:cxnSpMkLst>
            <pc:docMk/>
            <pc:sldMk cId="1339794710" sldId="389"/>
            <ac:cxnSpMk id="103" creationId="{A97B862E-1AA6-47FF-9374-8CFCA3AA40D2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07" creationId="{7F02127E-7812-4376-9DB1-829B22D56818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08" creationId="{B5454333-DF70-44E9-9B54-942ADD8C485B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09" creationId="{D7EC0B5B-1987-48D5-82B4-63BC8F59FE5A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12" creationId="{0ED8C154-C4C4-4791-800F-F6481F33E152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13" creationId="{E05358B3-CD7F-4827-A49E-CF464F83B470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14" creationId="{444D9F5B-989C-4641-B20B-88C01862D7E3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15" creationId="{58F5AA64-CCCD-4837-979F-2997D0DE8B85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18" creationId="{EC7979FE-2B9B-4D8F-AB6E-2EA720683A88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3" creationId="{9581CE6E-54CA-452F-9996-0FF50F1E4A35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4" creationId="{D644B791-808A-41A4-871D-CE358D880E67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5" creationId="{DB727CE6-24F4-4112-BFC1-E699C162FED7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6" creationId="{7E7D114D-E9EF-4E05-B7BB-D819B6588197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7" creationId="{CCF1A044-B7B0-47D7-831B-21535B8C185F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8" creationId="{5419637F-0095-4315-A4E8-EE76BF5D9FB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39" creationId="{14FEB823-D176-451F-A4C3-37791D64FAFC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0" creationId="{2DC70B6E-9829-4BE4-95D5-A19AD9B84DA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1" creationId="{379264BC-0B99-4A52-B633-D36E66BDF8CC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2" creationId="{29B0F6DA-8FD6-44E9-A6CF-A142E50C35C3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3" creationId="{4FCFFFDE-90C3-402E-99AA-1C3DBED2CE8F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4" creationId="{A2DC699B-7D93-466E-ACAB-B5C212F635BA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7" creationId="{20DD10F8-C8A0-4A29-B978-B21BEDB8534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8" creationId="{CD9602E4-7F30-469B-A2C0-C01CD5CDE772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49" creationId="{771EE26B-C2F3-4480-A996-1B6F6EC8205A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50" creationId="{CE615B50-BDAC-44CE-B2E9-30157A97899A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51" creationId="{3C8460F7-1DF1-4DEF-94BF-3F180841DF6E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52" creationId="{AA3C82CC-270E-4E3F-B81D-1471D8B373E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53" creationId="{F0A67F0F-73C1-43E5-9EB6-DC09A05774DA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54" creationId="{D1CD1F7A-17D8-410E-88F1-9901739F2686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61" creationId="{A906CDC8-0ECD-4308-B288-467A82B7E9E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62" creationId="{972B5DB6-3E63-42BE-9EBD-D636DB4DD19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68" creationId="{AB2E0ABE-5CD9-4ED3-BDAF-2F14455D79B8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69" creationId="{EBB3D933-DF17-41EF-BAF8-06C2958D1A7D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0" creationId="{73B40A71-0F0F-4F9D-901E-9F0FEAB2D233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1" creationId="{7BD9B0CC-BAEC-4CBB-8D83-5E011772D3F6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2" creationId="{CBDB9FD3-1DD1-4979-BFCA-B8235F4F3C60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3" creationId="{C71C8623-591A-4D18-A5FC-B623DE8C35C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4" creationId="{E6C4BC07-7F90-4E8D-81ED-FCC91A161D28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75" creationId="{21AD5FF1-D1D8-4D43-8E79-6C8637999EA5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1" creationId="{27770B5C-FE0E-4589-9AB4-BB9A6E1B857E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2" creationId="{A0E98AE6-565D-4095-AD8A-EDDB2975C82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3" creationId="{411D51CF-7F78-4F9E-B343-CC0B1C51EB78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4" creationId="{D05D6837-1093-41E9-99A2-0BE8E112487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5" creationId="{3CB851DB-1345-4B79-8AAD-5735B19A0716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6" creationId="{BA5B159D-B159-48B8-AFCE-37E5048E20D6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7" creationId="{B6DAA2BB-2BE7-4F3E-A01C-8C2020C3BB83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88" creationId="{774BA09B-0E29-40D4-9BFD-031389CB5BF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4" creationId="{C3A999C9-74AA-4F06-91CA-F1A056782FEB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5" creationId="{FE41A89A-CBAB-4D4E-AD47-DB8187F01304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6" creationId="{FC7B4A9D-45A2-47EA-8117-BA0BBBF1CC5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7" creationId="{5292AF0A-1323-4948-A13E-7F76356BC0BD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8" creationId="{27B819FB-FEC3-499A-A068-A5438C27365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199" creationId="{518C0314-2E44-45FD-AFE2-4B40DB1FEA41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200" creationId="{AF1D8DB9-4F14-487C-9AF2-079EDBAF93D0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201" creationId="{4E021056-B215-4D2A-867B-7E3D96643999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202" creationId="{24329AE6-07BD-43ED-8576-1C473079B9EB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203" creationId="{468357F4-9AB0-445E-8BE0-871B550E5D60}"/>
          </ac:cxnSpMkLst>
        </pc:cxnChg>
        <pc:cxnChg chg="mod">
          <ac:chgData name="Josiah Smith" userId="4af037b2e1e3ed2d" providerId="LiveId" clId="{BFC447C3-43BE-4E34-80C6-7F3E6DA8364B}" dt="2021-11-08T18:09:40.841" v="1711"/>
          <ac:cxnSpMkLst>
            <pc:docMk/>
            <pc:sldMk cId="1339794710" sldId="389"/>
            <ac:cxnSpMk id="204" creationId="{9DDBFDF1-7082-42B8-8567-3DF970F073E6}"/>
          </ac:cxnSpMkLst>
        </pc:cxnChg>
      </pc:sldChg>
      <pc:sldChg chg="addSp delSp modSp add mod delAnim">
        <pc:chgData name="Josiah Smith" userId="4af037b2e1e3ed2d" providerId="LiveId" clId="{BFC447C3-43BE-4E34-80C6-7F3E6DA8364B}" dt="2021-11-08T18:11:34.995" v="1841" actId="478"/>
        <pc:sldMkLst>
          <pc:docMk/>
          <pc:sldMk cId="2271214558" sldId="390"/>
        </pc:sldMkLst>
        <pc:spChg chg="del mod">
          <ac:chgData name="Josiah Smith" userId="4af037b2e1e3ed2d" providerId="LiveId" clId="{BFC447C3-43BE-4E34-80C6-7F3E6DA8364B}" dt="2021-11-08T18:11:34.238" v="1840" actId="478"/>
          <ac:spMkLst>
            <pc:docMk/>
            <pc:sldMk cId="2271214558" sldId="390"/>
            <ac:spMk id="5" creationId="{892D8396-7CB9-408F-A9FB-C3C87C7E96A0}"/>
          </ac:spMkLst>
        </pc:spChg>
        <pc:spChg chg="add mod">
          <ac:chgData name="Josiah Smith" userId="4af037b2e1e3ed2d" providerId="LiveId" clId="{BFC447C3-43BE-4E34-80C6-7F3E6DA8364B}" dt="2021-11-08T18:11:13.891" v="1830" actId="20577"/>
          <ac:spMkLst>
            <pc:docMk/>
            <pc:sldMk cId="2271214558" sldId="390"/>
            <ac:spMk id="6" creationId="{0B7BB40D-24C3-41A8-AFD6-5E4195F1EC4F}"/>
          </ac:spMkLst>
        </pc:spChg>
        <pc:spChg chg="del">
          <ac:chgData name="Josiah Smith" userId="4af037b2e1e3ed2d" providerId="LiveId" clId="{BFC447C3-43BE-4E34-80C6-7F3E6DA8364B}" dt="2021-11-08T18:11:08.873" v="1804" actId="478"/>
          <ac:spMkLst>
            <pc:docMk/>
            <pc:sldMk cId="2271214558" sldId="390"/>
            <ac:spMk id="13" creationId="{BA3BEFBE-DD03-49CD-A965-6E24A2B812BF}"/>
          </ac:spMkLst>
        </pc:spChg>
        <pc:spChg chg="mod">
          <ac:chgData name="Josiah Smith" userId="4af037b2e1e3ed2d" providerId="LiveId" clId="{BFC447C3-43BE-4E34-80C6-7F3E6DA8364B}" dt="2021-11-08T18:11:19.447" v="1838" actId="20577"/>
          <ac:spMkLst>
            <pc:docMk/>
            <pc:sldMk cId="2271214558" sldId="390"/>
            <ac:spMk id="314" creationId="{235B86E5-E229-4F03-A1F6-C14BC7225902}"/>
          </ac:spMkLst>
        </pc:spChg>
        <pc:picChg chg="del">
          <ac:chgData name="Josiah Smith" userId="4af037b2e1e3ed2d" providerId="LiveId" clId="{BFC447C3-43BE-4E34-80C6-7F3E6DA8364B}" dt="2021-11-08T18:11:34.995" v="1841" actId="478"/>
          <ac:picMkLst>
            <pc:docMk/>
            <pc:sldMk cId="2271214558" sldId="390"/>
            <ac:picMk id="4" creationId="{8333E1AD-9310-4913-B89C-AF896DFA7E54}"/>
          </ac:picMkLst>
        </pc:picChg>
      </pc:sldChg>
      <pc:sldChg chg="addSp delSp modSp add mod delAnim">
        <pc:chgData name="Josiah Smith" userId="4af037b2e1e3ed2d" providerId="LiveId" clId="{BFC447C3-43BE-4E34-80C6-7F3E6DA8364B}" dt="2021-11-08T20:00:50.324" v="3662" actId="1076"/>
        <pc:sldMkLst>
          <pc:docMk/>
          <pc:sldMk cId="803892956" sldId="392"/>
        </pc:sldMkLst>
        <pc:spChg chg="add mod">
          <ac:chgData name="Josiah Smith" userId="4af037b2e1e3ed2d" providerId="LiveId" clId="{BFC447C3-43BE-4E34-80C6-7F3E6DA8364B}" dt="2021-11-08T18:14:28.770" v="2068" actId="20577"/>
          <ac:spMkLst>
            <pc:docMk/>
            <pc:sldMk cId="803892956" sldId="392"/>
            <ac:spMk id="5" creationId="{8DAFD351-9F30-4C09-9D03-D6A1DC90C7CB}"/>
          </ac:spMkLst>
        </pc:spChg>
        <pc:spChg chg="del">
          <ac:chgData name="Josiah Smith" userId="4af037b2e1e3ed2d" providerId="LiveId" clId="{BFC447C3-43BE-4E34-80C6-7F3E6DA8364B}" dt="2021-11-08T18:13:05.319" v="1941" actId="478"/>
          <ac:spMkLst>
            <pc:docMk/>
            <pc:sldMk cId="803892956" sldId="392"/>
            <ac:spMk id="13" creationId="{BA3BEFBE-DD03-49CD-A965-6E24A2B812BF}"/>
          </ac:spMkLst>
        </pc:spChg>
        <pc:spChg chg="mod">
          <ac:chgData name="Josiah Smith" userId="4af037b2e1e3ed2d" providerId="LiveId" clId="{BFC447C3-43BE-4E34-80C6-7F3E6DA8364B}" dt="2021-11-08T20:00:50.324" v="3662" actId="1076"/>
          <ac:spMkLst>
            <pc:docMk/>
            <pc:sldMk cId="803892956" sldId="392"/>
            <ac:spMk id="14" creationId="{7C3BB621-1AEB-4ED1-AFE2-C60EECD1AA57}"/>
          </ac:spMkLst>
        </pc:spChg>
        <pc:spChg chg="del mod">
          <ac:chgData name="Josiah Smith" userId="4af037b2e1e3ed2d" providerId="LiveId" clId="{BFC447C3-43BE-4E34-80C6-7F3E6DA8364B}" dt="2021-11-08T18:18:01.717" v="2231" actId="478"/>
          <ac:spMkLst>
            <pc:docMk/>
            <pc:sldMk cId="803892956" sldId="392"/>
            <ac:spMk id="17" creationId="{6ED625E5-B840-4C9E-935F-D221BDE28365}"/>
          </ac:spMkLst>
        </pc:spChg>
        <pc:picChg chg="del">
          <ac:chgData name="Josiah Smith" userId="4af037b2e1e3ed2d" providerId="LiveId" clId="{BFC447C3-43BE-4E34-80C6-7F3E6DA8364B}" dt="2021-11-08T18:18:00.595" v="2230" actId="478"/>
          <ac:picMkLst>
            <pc:docMk/>
            <pc:sldMk cId="803892956" sldId="392"/>
            <ac:picMk id="2" creationId="{124C39F1-0936-41C1-A8F1-81040A4DAD67}"/>
          </ac:picMkLst>
        </pc:picChg>
        <pc:picChg chg="mod">
          <ac:chgData name="Josiah Smith" userId="4af037b2e1e3ed2d" providerId="LiveId" clId="{BFC447C3-43BE-4E34-80C6-7F3E6DA8364B}" dt="2021-11-08T18:18:08.707" v="2233" actId="1076"/>
          <ac:picMkLst>
            <pc:docMk/>
            <pc:sldMk cId="803892956" sldId="392"/>
            <ac:picMk id="11" creationId="{3343F404-7CAB-4D52-ADFA-C56BF12784B7}"/>
          </ac:picMkLst>
        </pc:picChg>
      </pc:sldChg>
      <pc:sldChg chg="addSp delSp modSp add del mod delAnim">
        <pc:chgData name="Josiah Smith" userId="4af037b2e1e3ed2d" providerId="LiveId" clId="{BFC447C3-43BE-4E34-80C6-7F3E6DA8364B}" dt="2021-11-08T18:22:14.263" v="2398" actId="47"/>
        <pc:sldMkLst>
          <pc:docMk/>
          <pc:sldMk cId="162437302" sldId="393"/>
        </pc:sldMkLst>
        <pc:spChg chg="add mod">
          <ac:chgData name="Josiah Smith" userId="4af037b2e1e3ed2d" providerId="LiveId" clId="{BFC447C3-43BE-4E34-80C6-7F3E6DA8364B}" dt="2021-11-08T18:21:28.065" v="2363" actId="20577"/>
          <ac:spMkLst>
            <pc:docMk/>
            <pc:sldMk cId="162437302" sldId="393"/>
            <ac:spMk id="3" creationId="{4650F263-73BE-4123-B887-1D340CA341B1}"/>
          </ac:spMkLst>
        </pc:spChg>
        <pc:spChg chg="del">
          <ac:chgData name="Josiah Smith" userId="4af037b2e1e3ed2d" providerId="LiveId" clId="{BFC447C3-43BE-4E34-80C6-7F3E6DA8364B}" dt="2021-11-08T18:21:22.629" v="2336" actId="478"/>
          <ac:spMkLst>
            <pc:docMk/>
            <pc:sldMk cId="162437302" sldId="393"/>
            <ac:spMk id="13" creationId="{BA3BEFBE-DD03-49CD-A965-6E24A2B812BF}"/>
          </ac:spMkLst>
        </pc:spChg>
        <pc:spChg chg="del mod">
          <ac:chgData name="Josiah Smith" userId="4af037b2e1e3ed2d" providerId="LiveId" clId="{BFC447C3-43BE-4E34-80C6-7F3E6DA8364B}" dt="2021-11-08T18:21:18.611" v="2334" actId="478"/>
          <ac:spMkLst>
            <pc:docMk/>
            <pc:sldMk cId="162437302" sldId="393"/>
            <ac:spMk id="39" creationId="{0D7B1EA1-F46D-491A-B973-A6A184B7A422}"/>
          </ac:spMkLst>
        </pc:spChg>
        <pc:picChg chg="del">
          <ac:chgData name="Josiah Smith" userId="4af037b2e1e3ed2d" providerId="LiveId" clId="{BFC447C3-43BE-4E34-80C6-7F3E6DA8364B}" dt="2021-11-08T18:21:19.132" v="2335" actId="478"/>
          <ac:picMkLst>
            <pc:docMk/>
            <pc:sldMk cId="162437302" sldId="393"/>
            <ac:picMk id="4" creationId="{C0E975A8-AFEA-4B0A-BDE3-E73A15D268F2}"/>
          </ac:picMkLst>
        </pc:picChg>
      </pc:sldChg>
      <pc:sldChg chg="addSp delSp modSp add mod delAnim">
        <pc:chgData name="Josiah Smith" userId="4af037b2e1e3ed2d" providerId="LiveId" clId="{BFC447C3-43BE-4E34-80C6-7F3E6DA8364B}" dt="2021-11-08T20:04:27.984" v="3927" actId="20577"/>
        <pc:sldMkLst>
          <pc:docMk/>
          <pc:sldMk cId="467206180" sldId="394"/>
        </pc:sldMkLst>
        <pc:spChg chg="add mod">
          <ac:chgData name="Josiah Smith" userId="4af037b2e1e3ed2d" providerId="LiveId" clId="{BFC447C3-43BE-4E34-80C6-7F3E6DA8364B}" dt="2021-11-08T18:14:37.409" v="2075" actId="20577"/>
          <ac:spMkLst>
            <pc:docMk/>
            <pc:sldMk cId="467206180" sldId="394"/>
            <ac:spMk id="4" creationId="{FADC15E1-B9B9-46E5-8A5F-C92378E6733A}"/>
          </ac:spMkLst>
        </pc:spChg>
        <pc:spChg chg="del">
          <ac:chgData name="Josiah Smith" userId="4af037b2e1e3ed2d" providerId="LiveId" clId="{BFC447C3-43BE-4E34-80C6-7F3E6DA8364B}" dt="2021-11-08T18:13:11.468" v="1960" actId="478"/>
          <ac:spMkLst>
            <pc:docMk/>
            <pc:sldMk cId="467206180" sldId="394"/>
            <ac:spMk id="13" creationId="{BA3BEFBE-DD03-49CD-A965-6E24A2B812BF}"/>
          </ac:spMkLst>
        </pc:spChg>
        <pc:spChg chg="del mod">
          <ac:chgData name="Josiah Smith" userId="4af037b2e1e3ed2d" providerId="LiveId" clId="{BFC447C3-43BE-4E34-80C6-7F3E6DA8364B}" dt="2021-11-08T20:01:01.588" v="3663" actId="478"/>
          <ac:spMkLst>
            <pc:docMk/>
            <pc:sldMk cId="467206180" sldId="394"/>
            <ac:spMk id="14" creationId="{7C3BB621-1AEB-4ED1-AFE2-C60EECD1AA57}"/>
          </ac:spMkLst>
        </pc:spChg>
        <pc:spChg chg="add mod">
          <ac:chgData name="Josiah Smith" userId="4af037b2e1e3ed2d" providerId="LiveId" clId="{BFC447C3-43BE-4E34-80C6-7F3E6DA8364B}" dt="2021-11-08T20:04:27.984" v="3927" actId="20577"/>
          <ac:spMkLst>
            <pc:docMk/>
            <pc:sldMk cId="467206180" sldId="394"/>
            <ac:spMk id="18" creationId="{32D96DC4-302C-4209-8437-98D75498F9A7}"/>
          </ac:spMkLst>
        </pc:spChg>
        <pc:spChg chg="del mod">
          <ac:chgData name="Josiah Smith" userId="4af037b2e1e3ed2d" providerId="LiveId" clId="{BFC447C3-43BE-4E34-80C6-7F3E6DA8364B}" dt="2021-11-08T18:17:59.099" v="2228" actId="478"/>
          <ac:spMkLst>
            <pc:docMk/>
            <pc:sldMk cId="467206180" sldId="394"/>
            <ac:spMk id="18" creationId="{A199F932-87CE-4DF1-B35E-BFE6F0C75BF3}"/>
          </ac:spMkLst>
        </pc:spChg>
        <pc:spChg chg="add mod">
          <ac:chgData name="Josiah Smith" userId="4af037b2e1e3ed2d" providerId="LiveId" clId="{BFC447C3-43BE-4E34-80C6-7F3E6DA8364B}" dt="2021-11-08T18:23:17.601" v="2417" actId="1076"/>
          <ac:spMkLst>
            <pc:docMk/>
            <pc:sldMk cId="467206180" sldId="394"/>
            <ac:spMk id="21" creationId="{5EAD8D8B-C882-41BB-8787-C5E077125BF2}"/>
          </ac:spMkLst>
        </pc:spChg>
        <pc:picChg chg="del">
          <ac:chgData name="Josiah Smith" userId="4af037b2e1e3ed2d" providerId="LiveId" clId="{BFC447C3-43BE-4E34-80C6-7F3E6DA8364B}" dt="2021-11-08T18:17:59.848" v="2229" actId="478"/>
          <ac:picMkLst>
            <pc:docMk/>
            <pc:sldMk cId="467206180" sldId="394"/>
            <ac:picMk id="2" creationId="{7AE6D973-1037-4EC2-BA62-8E7016EB93F1}"/>
          </ac:picMkLst>
        </pc:picChg>
        <pc:picChg chg="mod">
          <ac:chgData name="Josiah Smith" userId="4af037b2e1e3ed2d" providerId="LiveId" clId="{BFC447C3-43BE-4E34-80C6-7F3E6DA8364B}" dt="2021-11-08T18:23:24.053" v="2421" actId="1076"/>
          <ac:picMkLst>
            <pc:docMk/>
            <pc:sldMk cId="467206180" sldId="394"/>
            <ac:picMk id="22" creationId="{44111F59-6E79-4C29-99FC-8DE4249F2C9E}"/>
          </ac:picMkLst>
        </pc:picChg>
        <pc:cxnChg chg="add mod">
          <ac:chgData name="Josiah Smith" userId="4af037b2e1e3ed2d" providerId="LiveId" clId="{BFC447C3-43BE-4E34-80C6-7F3E6DA8364B}" dt="2021-11-08T18:23:25.972" v="2422" actId="14100"/>
          <ac:cxnSpMkLst>
            <pc:docMk/>
            <pc:sldMk cId="467206180" sldId="394"/>
            <ac:cxnSpMk id="23" creationId="{A6B49324-3E94-402E-AB16-B825731566A5}"/>
          </ac:cxnSpMkLst>
        </pc:cxnChg>
      </pc:sldChg>
      <pc:sldChg chg="addSp delSp modSp add del mod delAnim">
        <pc:chgData name="Josiah Smith" userId="4af037b2e1e3ed2d" providerId="LiveId" clId="{BFC447C3-43BE-4E34-80C6-7F3E6DA8364B}" dt="2021-11-08T20:09:30.249" v="4028" actId="47"/>
        <pc:sldMkLst>
          <pc:docMk/>
          <pc:sldMk cId="514424702" sldId="399"/>
        </pc:sldMkLst>
        <pc:spChg chg="add mod">
          <ac:chgData name="Josiah Smith" userId="4af037b2e1e3ed2d" providerId="LiveId" clId="{BFC447C3-43BE-4E34-80C6-7F3E6DA8364B}" dt="2021-11-08T18:11:43.392" v="1865" actId="20577"/>
          <ac:spMkLst>
            <pc:docMk/>
            <pc:sldMk cId="514424702" sldId="399"/>
            <ac:spMk id="4" creationId="{388CCC11-58F7-4AA1-89FA-46EC7374E302}"/>
          </ac:spMkLst>
        </pc:spChg>
        <pc:spChg chg="del">
          <ac:chgData name="Josiah Smith" userId="4af037b2e1e3ed2d" providerId="LiveId" clId="{BFC447C3-43BE-4E34-80C6-7F3E6DA8364B}" dt="2021-11-08T18:11:40.203" v="1845" actId="478"/>
          <ac:spMkLst>
            <pc:docMk/>
            <pc:sldMk cId="514424702" sldId="399"/>
            <ac:spMk id="13" creationId="{BA3BEFBE-DD03-49CD-A965-6E24A2B812BF}"/>
          </ac:spMkLst>
        </pc:spChg>
        <pc:spChg chg="del mod">
          <ac:chgData name="Josiah Smith" userId="4af037b2e1e3ed2d" providerId="LiveId" clId="{BFC447C3-43BE-4E34-80C6-7F3E6DA8364B}" dt="2021-11-08T18:11:37.078" v="1843" actId="478"/>
          <ac:spMkLst>
            <pc:docMk/>
            <pc:sldMk cId="514424702" sldId="399"/>
            <ac:spMk id="39" creationId="{C32269EF-20A8-412A-9DFA-060A113C434A}"/>
          </ac:spMkLst>
        </pc:spChg>
        <pc:spChg chg="mod">
          <ac:chgData name="Josiah Smith" userId="4af037b2e1e3ed2d" providerId="LiveId" clId="{BFC447C3-43BE-4E34-80C6-7F3E6DA8364B}" dt="2021-11-08T18:12:24.033" v="1939" actId="113"/>
          <ac:spMkLst>
            <pc:docMk/>
            <pc:sldMk cId="514424702" sldId="399"/>
            <ac:spMk id="70" creationId="{91D1C74B-F733-4EB3-96AD-B1AC3A2443CD}"/>
          </ac:spMkLst>
        </pc:spChg>
        <pc:spChg chg="mod">
          <ac:chgData name="Josiah Smith" userId="4af037b2e1e3ed2d" providerId="LiveId" clId="{BFC447C3-43BE-4E34-80C6-7F3E6DA8364B}" dt="2021-11-08T18:12:23.039" v="1938" actId="113"/>
          <ac:spMkLst>
            <pc:docMk/>
            <pc:sldMk cId="514424702" sldId="399"/>
            <ac:spMk id="83" creationId="{2F1D5018-1220-4AF7-9AE7-D6018ADCBD48}"/>
          </ac:spMkLst>
        </pc:spChg>
        <pc:picChg chg="del">
          <ac:chgData name="Josiah Smith" userId="4af037b2e1e3ed2d" providerId="LiveId" clId="{BFC447C3-43BE-4E34-80C6-7F3E6DA8364B}" dt="2021-11-08T18:11:37.817" v="1844" actId="478"/>
          <ac:picMkLst>
            <pc:docMk/>
            <pc:sldMk cId="514424702" sldId="399"/>
            <ac:picMk id="2" creationId="{F45E4F97-B587-487D-B895-23DC8F2BCC78}"/>
          </ac:picMkLst>
        </pc:picChg>
        <pc:cxnChg chg="mod">
          <ac:chgData name="Josiah Smith" userId="4af037b2e1e3ed2d" providerId="LiveId" clId="{BFC447C3-43BE-4E34-80C6-7F3E6DA8364B}" dt="2021-11-08T18:11:46.595" v="1866" actId="1076"/>
          <ac:cxnSpMkLst>
            <pc:docMk/>
            <pc:sldMk cId="514424702" sldId="399"/>
            <ac:cxnSpMk id="20" creationId="{7DD6C9C9-CE8E-4E65-B89C-ACD53257D6BD}"/>
          </ac:cxnSpMkLst>
        </pc:cxnChg>
        <pc:cxnChg chg="mod">
          <ac:chgData name="Josiah Smith" userId="4af037b2e1e3ed2d" providerId="LiveId" clId="{BFC447C3-43BE-4E34-80C6-7F3E6DA8364B}" dt="2021-11-08T18:11:46.595" v="1866" actId="1076"/>
          <ac:cxnSpMkLst>
            <pc:docMk/>
            <pc:sldMk cId="514424702" sldId="399"/>
            <ac:cxnSpMk id="82" creationId="{D44CC3EE-A141-48C8-B767-788CB4C56E0A}"/>
          </ac:cxnSpMkLst>
        </pc:cxnChg>
      </pc:sldChg>
      <pc:sldChg chg="modSp add del">
        <pc:chgData name="Josiah Smith" userId="4af037b2e1e3ed2d" providerId="LiveId" clId="{BFC447C3-43BE-4E34-80C6-7F3E6DA8364B}" dt="2021-11-08T19:03:42.564" v="3377"/>
        <pc:sldMkLst>
          <pc:docMk/>
          <pc:sldMk cId="217757523" sldId="400"/>
        </pc:sldMkLst>
        <pc:spChg chg="mod">
          <ac:chgData name="Josiah Smith" userId="4af037b2e1e3ed2d" providerId="LiveId" clId="{BFC447C3-43BE-4E34-80C6-7F3E6DA8364B}" dt="2021-11-08T19:03:40.999" v="3376"/>
          <ac:spMkLst>
            <pc:docMk/>
            <pc:sldMk cId="217757523" sldId="400"/>
            <ac:spMk id="10" creationId="{F47106B4-DC4E-49A1-BEA4-554AAEA3DF22}"/>
          </ac:spMkLst>
        </pc:spChg>
      </pc:sldChg>
      <pc:sldChg chg="addSp delSp modSp add mod delAnim">
        <pc:chgData name="Josiah Smith" userId="4af037b2e1e3ed2d" providerId="LiveId" clId="{BFC447C3-43BE-4E34-80C6-7F3E6DA8364B}" dt="2021-11-08T19:09:15.598" v="3499" actId="1076"/>
        <pc:sldMkLst>
          <pc:docMk/>
          <pc:sldMk cId="401946447" sldId="401"/>
        </pc:sldMkLst>
        <pc:spChg chg="add mod">
          <ac:chgData name="Josiah Smith" userId="4af037b2e1e3ed2d" providerId="LiveId" clId="{BFC447C3-43BE-4E34-80C6-7F3E6DA8364B}" dt="2021-11-08T18:10:43.585" v="1800" actId="20577"/>
          <ac:spMkLst>
            <pc:docMk/>
            <pc:sldMk cId="401946447" sldId="401"/>
            <ac:spMk id="3" creationId="{CC5D2A18-63E4-4C38-BE70-34696D57DC58}"/>
          </ac:spMkLst>
        </pc:spChg>
        <pc:spChg chg="del mod">
          <ac:chgData name="Josiah Smith" userId="4af037b2e1e3ed2d" providerId="LiveId" clId="{BFC447C3-43BE-4E34-80C6-7F3E6DA8364B}" dt="2021-11-08T18:10:29.310" v="1725" actId="478"/>
          <ac:spMkLst>
            <pc:docMk/>
            <pc:sldMk cId="401946447" sldId="401"/>
            <ac:spMk id="4" creationId="{F81EC1C5-151E-4FAB-B037-67CF823D8280}"/>
          </ac:spMkLst>
        </pc:spChg>
        <pc:spChg chg="mod">
          <ac:chgData name="Josiah Smith" userId="4af037b2e1e3ed2d" providerId="LiveId" clId="{BFC447C3-43BE-4E34-80C6-7F3E6DA8364B}" dt="2021-11-08T19:09:09.835" v="3497" actId="164"/>
          <ac:spMkLst>
            <pc:docMk/>
            <pc:sldMk cId="401946447" sldId="401"/>
            <ac:spMk id="7" creationId="{F5519FB7-4808-4709-AA57-DDE588701DB0}"/>
          </ac:spMkLst>
        </pc:spChg>
        <pc:spChg chg="mod">
          <ac:chgData name="Josiah Smith" userId="4af037b2e1e3ed2d" providerId="LiveId" clId="{BFC447C3-43BE-4E34-80C6-7F3E6DA8364B}" dt="2021-11-08T19:09:09.835" v="3497" actId="164"/>
          <ac:spMkLst>
            <pc:docMk/>
            <pc:sldMk cId="401946447" sldId="401"/>
            <ac:spMk id="12" creationId="{85FE7496-EDF6-4290-AD6A-FE149BDF9500}"/>
          </ac:spMkLst>
        </pc:spChg>
        <pc:spChg chg="del">
          <ac:chgData name="Josiah Smith" userId="4af037b2e1e3ed2d" providerId="LiveId" clId="{BFC447C3-43BE-4E34-80C6-7F3E6DA8364B}" dt="2021-11-08T18:10:31.936" v="1726" actId="478"/>
          <ac:spMkLst>
            <pc:docMk/>
            <pc:sldMk cId="401946447" sldId="401"/>
            <ac:spMk id="13" creationId="{BA3BEFBE-DD03-49CD-A965-6E24A2B812BF}"/>
          </ac:spMkLst>
        </pc:spChg>
        <pc:spChg chg="mod">
          <ac:chgData name="Josiah Smith" userId="4af037b2e1e3ed2d" providerId="LiveId" clId="{BFC447C3-43BE-4E34-80C6-7F3E6DA8364B}" dt="2021-11-08T19:09:09.835" v="3497" actId="164"/>
          <ac:spMkLst>
            <pc:docMk/>
            <pc:sldMk cId="401946447" sldId="401"/>
            <ac:spMk id="14" creationId="{F784E523-806E-4B86-A31F-8D06C174CC42}"/>
          </ac:spMkLst>
        </pc:spChg>
        <pc:spChg chg="mod">
          <ac:chgData name="Josiah Smith" userId="4af037b2e1e3ed2d" providerId="LiveId" clId="{BFC447C3-43BE-4E34-80C6-7F3E6DA8364B}" dt="2021-11-08T19:09:09.835" v="3497" actId="164"/>
          <ac:spMkLst>
            <pc:docMk/>
            <pc:sldMk cId="401946447" sldId="401"/>
            <ac:spMk id="15" creationId="{9CEA4B9C-DEE3-4822-BD26-46AA1EBF6A7C}"/>
          </ac:spMkLst>
        </pc:spChg>
        <pc:spChg chg="mod">
          <ac:chgData name="Josiah Smith" userId="4af037b2e1e3ed2d" providerId="LiveId" clId="{BFC447C3-43BE-4E34-80C6-7F3E6DA8364B}" dt="2021-11-08T19:09:09.835" v="3497" actId="164"/>
          <ac:spMkLst>
            <pc:docMk/>
            <pc:sldMk cId="401946447" sldId="401"/>
            <ac:spMk id="16" creationId="{F759728C-1FA6-4672-8229-AD6E002892D0}"/>
          </ac:spMkLst>
        </pc:spChg>
        <pc:grpChg chg="add mod">
          <ac:chgData name="Josiah Smith" userId="4af037b2e1e3ed2d" providerId="LiveId" clId="{BFC447C3-43BE-4E34-80C6-7F3E6DA8364B}" dt="2021-11-08T19:09:15.598" v="3499" actId="1076"/>
          <ac:grpSpMkLst>
            <pc:docMk/>
            <pc:sldMk cId="401946447" sldId="401"/>
            <ac:grpSpMk id="5" creationId="{BB128C19-2F56-4BC3-90B9-18437E3A4893}"/>
          </ac:grpSpMkLst>
        </pc:grpChg>
        <pc:picChg chg="del">
          <ac:chgData name="Josiah Smith" userId="4af037b2e1e3ed2d" providerId="LiveId" clId="{BFC447C3-43BE-4E34-80C6-7F3E6DA8364B}" dt="2021-11-08T18:10:28.689" v="1724" actId="478"/>
          <ac:picMkLst>
            <pc:docMk/>
            <pc:sldMk cId="401946447" sldId="401"/>
            <ac:picMk id="6" creationId="{C3419024-9A83-446A-955E-55BCA5BAE21F}"/>
          </ac:picMkLst>
        </pc:picChg>
        <pc:picChg chg="mod">
          <ac:chgData name="Josiah Smith" userId="4af037b2e1e3ed2d" providerId="LiveId" clId="{BFC447C3-43BE-4E34-80C6-7F3E6DA8364B}" dt="2021-11-08T19:09:09.835" v="3497" actId="164"/>
          <ac:picMkLst>
            <pc:docMk/>
            <pc:sldMk cId="401946447" sldId="401"/>
            <ac:picMk id="9" creationId="{4FAE08E7-894C-4F52-BE90-DD80CAF0AD4D}"/>
          </ac:picMkLst>
        </pc:picChg>
      </pc:sldChg>
      <pc:sldChg chg="new del">
        <pc:chgData name="Josiah Smith" userId="4af037b2e1e3ed2d" providerId="LiveId" clId="{BFC447C3-43BE-4E34-80C6-7F3E6DA8364B}" dt="2021-11-08T18:11:06.554" v="1803" actId="47"/>
        <pc:sldMkLst>
          <pc:docMk/>
          <pc:sldMk cId="3126296892" sldId="402"/>
        </pc:sldMkLst>
      </pc:sldChg>
      <pc:sldChg chg="addSp delSp modSp add mod ord delAnim">
        <pc:chgData name="Josiah Smith" userId="4af037b2e1e3ed2d" providerId="LiveId" clId="{BFC447C3-43BE-4E34-80C6-7F3E6DA8364B}" dt="2021-11-08T20:01:16.182" v="3687"/>
        <pc:sldMkLst>
          <pc:docMk/>
          <pc:sldMk cId="3738581606" sldId="402"/>
        </pc:sldMkLst>
        <pc:spChg chg="mod">
          <ac:chgData name="Josiah Smith" userId="4af037b2e1e3ed2d" providerId="LiveId" clId="{BFC447C3-43BE-4E34-80C6-7F3E6DA8364B}" dt="2021-11-08T18:18:37.179" v="2257" actId="20577"/>
          <ac:spMkLst>
            <pc:docMk/>
            <pc:sldMk cId="3738581606" sldId="402"/>
            <ac:spMk id="5" creationId="{8DAFD351-9F30-4C09-9D03-D6A1DC90C7CB}"/>
          </ac:spMkLst>
        </pc:spChg>
        <pc:spChg chg="del mod">
          <ac:chgData name="Josiah Smith" userId="4af037b2e1e3ed2d" providerId="LiveId" clId="{BFC447C3-43BE-4E34-80C6-7F3E6DA8364B}" dt="2021-11-08T20:01:15.994" v="3686" actId="478"/>
          <ac:spMkLst>
            <pc:docMk/>
            <pc:sldMk cId="3738581606" sldId="402"/>
            <ac:spMk id="14" creationId="{7C3BB621-1AEB-4ED1-AFE2-C60EECD1AA57}"/>
          </ac:spMkLst>
        </pc:spChg>
        <pc:spChg chg="add mod">
          <ac:chgData name="Josiah Smith" userId="4af037b2e1e3ed2d" providerId="LiveId" clId="{BFC447C3-43BE-4E34-80C6-7F3E6DA8364B}" dt="2021-11-08T20:01:16.182" v="3687"/>
          <ac:spMkLst>
            <pc:docMk/>
            <pc:sldMk cId="3738581606" sldId="402"/>
            <ac:spMk id="15" creationId="{C70C26D3-7EEA-4C0C-BAB2-6A2E3F753D7F}"/>
          </ac:spMkLst>
        </pc:spChg>
        <pc:spChg chg="del mod">
          <ac:chgData name="Josiah Smith" userId="4af037b2e1e3ed2d" providerId="LiveId" clId="{BFC447C3-43BE-4E34-80C6-7F3E6DA8364B}" dt="2021-11-08T18:17:57.892" v="2227" actId="478"/>
          <ac:spMkLst>
            <pc:docMk/>
            <pc:sldMk cId="3738581606" sldId="402"/>
            <ac:spMk id="17" creationId="{6ED625E5-B840-4C9E-935F-D221BDE28365}"/>
          </ac:spMkLst>
        </pc:spChg>
        <pc:spChg chg="mod">
          <ac:chgData name="Josiah Smith" userId="4af037b2e1e3ed2d" providerId="LiveId" clId="{BFC447C3-43BE-4E34-80C6-7F3E6DA8364B}" dt="2021-11-08T18:18:27.068" v="2251" actId="1076"/>
          <ac:spMkLst>
            <pc:docMk/>
            <pc:sldMk cId="3738581606" sldId="402"/>
            <ac:spMk id="25" creationId="{57D8205C-AAAA-4618-9ABB-754ECC1A4EDD}"/>
          </ac:spMkLst>
        </pc:spChg>
        <pc:spChg chg="mod">
          <ac:chgData name="Josiah Smith" userId="4af037b2e1e3ed2d" providerId="LiveId" clId="{BFC447C3-43BE-4E34-80C6-7F3E6DA8364B}" dt="2021-11-08T18:18:18.914" v="2248" actId="1036"/>
          <ac:spMkLst>
            <pc:docMk/>
            <pc:sldMk cId="3738581606" sldId="402"/>
            <ac:spMk id="28" creationId="{7FECED33-E8B5-4E2A-87F0-57FAAE53B5B1}"/>
          </ac:spMkLst>
        </pc:spChg>
        <pc:spChg chg="mod">
          <ac:chgData name="Josiah Smith" userId="4af037b2e1e3ed2d" providerId="LiveId" clId="{BFC447C3-43BE-4E34-80C6-7F3E6DA8364B}" dt="2021-11-08T18:18:18.914" v="2248" actId="1036"/>
          <ac:spMkLst>
            <pc:docMk/>
            <pc:sldMk cId="3738581606" sldId="402"/>
            <ac:spMk id="29" creationId="{78FE170F-75EA-4556-90F7-80104DEBE22F}"/>
          </ac:spMkLst>
        </pc:spChg>
        <pc:spChg chg="mod">
          <ac:chgData name="Josiah Smith" userId="4af037b2e1e3ed2d" providerId="LiveId" clId="{BFC447C3-43BE-4E34-80C6-7F3E6DA8364B}" dt="2021-11-08T18:16:23.998" v="2169" actId="1076"/>
          <ac:spMkLst>
            <pc:docMk/>
            <pc:sldMk cId="3738581606" sldId="402"/>
            <ac:spMk id="31" creationId="{2F13C7CA-EED2-4371-B5F5-C38E333FA854}"/>
          </ac:spMkLst>
        </pc:spChg>
        <pc:picChg chg="del">
          <ac:chgData name="Josiah Smith" userId="4af037b2e1e3ed2d" providerId="LiveId" clId="{BFC447C3-43BE-4E34-80C6-7F3E6DA8364B}" dt="2021-11-08T18:17:56.670" v="2226" actId="478"/>
          <ac:picMkLst>
            <pc:docMk/>
            <pc:sldMk cId="3738581606" sldId="402"/>
            <ac:picMk id="2" creationId="{124C39F1-0936-41C1-A8F1-81040A4DAD67}"/>
          </ac:picMkLst>
        </pc:picChg>
        <pc:picChg chg="del">
          <ac:chgData name="Josiah Smith" userId="4af037b2e1e3ed2d" providerId="LiveId" clId="{BFC447C3-43BE-4E34-80C6-7F3E6DA8364B}" dt="2021-11-08T18:15:26.835" v="2099" actId="478"/>
          <ac:picMkLst>
            <pc:docMk/>
            <pc:sldMk cId="3738581606" sldId="402"/>
            <ac:picMk id="3" creationId="{2CAA9DCC-0148-4A32-98B4-298EDB97A4B9}"/>
          </ac:picMkLst>
        </pc:picChg>
        <pc:picChg chg="add mod ord modCrop">
          <ac:chgData name="Josiah Smith" userId="4af037b2e1e3ed2d" providerId="LiveId" clId="{BFC447C3-43BE-4E34-80C6-7F3E6DA8364B}" dt="2021-11-08T18:16:14.478" v="2164" actId="1076"/>
          <ac:picMkLst>
            <pc:docMk/>
            <pc:sldMk cId="3738581606" sldId="402"/>
            <ac:picMk id="6" creationId="{72125A0E-DF10-4685-878D-3A95F4CC72E7}"/>
          </ac:picMkLst>
        </pc:picChg>
        <pc:picChg chg="del">
          <ac:chgData name="Josiah Smith" userId="4af037b2e1e3ed2d" providerId="LiveId" clId="{BFC447C3-43BE-4E34-80C6-7F3E6DA8364B}" dt="2021-11-08T18:16:31.161" v="2171" actId="478"/>
          <ac:picMkLst>
            <pc:docMk/>
            <pc:sldMk cId="3738581606" sldId="402"/>
            <ac:picMk id="11" creationId="{3343F404-7CAB-4D52-ADFA-C56BF12784B7}"/>
          </ac:picMkLst>
        </pc:picChg>
        <pc:picChg chg="add mod ord">
          <ac:chgData name="Josiah Smith" userId="4af037b2e1e3ed2d" providerId="LiveId" clId="{BFC447C3-43BE-4E34-80C6-7F3E6DA8364B}" dt="2021-11-08T18:18:27.068" v="2251" actId="1076"/>
          <ac:picMkLst>
            <pc:docMk/>
            <pc:sldMk cId="3738581606" sldId="402"/>
            <ac:picMk id="13" creationId="{6C863D4E-56AF-480A-85D4-0D87507E0657}"/>
          </ac:picMkLst>
        </pc:picChg>
        <pc:picChg chg="del">
          <ac:chgData name="Josiah Smith" userId="4af037b2e1e3ed2d" providerId="LiveId" clId="{BFC447C3-43BE-4E34-80C6-7F3E6DA8364B}" dt="2021-11-08T18:16:30.824" v="2170" actId="478"/>
          <ac:picMkLst>
            <pc:docMk/>
            <pc:sldMk cId="3738581606" sldId="402"/>
            <ac:picMk id="15" creationId="{8703DAEB-844C-4001-8CF9-0458E7A6FDAA}"/>
          </ac:picMkLst>
        </pc:picChg>
        <pc:picChg chg="del">
          <ac:chgData name="Josiah Smith" userId="4af037b2e1e3ed2d" providerId="LiveId" clId="{BFC447C3-43BE-4E34-80C6-7F3E6DA8364B}" dt="2021-11-08T18:16:31.508" v="2172" actId="478"/>
          <ac:picMkLst>
            <pc:docMk/>
            <pc:sldMk cId="3738581606" sldId="402"/>
            <ac:picMk id="18" creationId="{7D426903-9559-4C2A-8DFB-B3B27A76DF43}"/>
          </ac:picMkLst>
        </pc:picChg>
        <pc:picChg chg="add mod ord">
          <ac:chgData name="Josiah Smith" userId="4af037b2e1e3ed2d" providerId="LiveId" clId="{BFC447C3-43BE-4E34-80C6-7F3E6DA8364B}" dt="2021-11-08T18:18:18.914" v="2248" actId="1036"/>
          <ac:picMkLst>
            <pc:docMk/>
            <pc:sldMk cId="3738581606" sldId="402"/>
            <ac:picMk id="19" creationId="{C539DA86-D75A-4273-9EC8-D3486382C5F3}"/>
          </ac:picMkLst>
        </pc:picChg>
        <pc:picChg chg="add mod ord">
          <ac:chgData name="Josiah Smith" userId="4af037b2e1e3ed2d" providerId="LiveId" clId="{BFC447C3-43BE-4E34-80C6-7F3E6DA8364B}" dt="2021-11-08T18:18:18.914" v="2248" actId="1036"/>
          <ac:picMkLst>
            <pc:docMk/>
            <pc:sldMk cId="3738581606" sldId="402"/>
            <ac:picMk id="22" creationId="{4E3DDFBB-8084-4F54-BB33-1DD80F1722BC}"/>
          </ac:picMkLst>
        </pc:picChg>
        <pc:cxnChg chg="mod">
          <ac:chgData name="Josiah Smith" userId="4af037b2e1e3ed2d" providerId="LiveId" clId="{BFC447C3-43BE-4E34-80C6-7F3E6DA8364B}" dt="2021-11-08T18:16:22.030" v="2168" actId="14100"/>
          <ac:cxnSpMkLst>
            <pc:docMk/>
            <pc:sldMk cId="3738581606" sldId="402"/>
            <ac:cxnSpMk id="21" creationId="{311E224E-12FD-4890-9551-34E644453031}"/>
          </ac:cxnSpMkLst>
        </pc:cxnChg>
      </pc:sldChg>
      <pc:sldChg chg="addSp delSp modSp add mod ord delAnim">
        <pc:chgData name="Josiah Smith" userId="4af037b2e1e3ed2d" providerId="LiveId" clId="{BFC447C3-43BE-4E34-80C6-7F3E6DA8364B}" dt="2021-11-08T20:04:23.159" v="3924" actId="20577"/>
        <pc:sldMkLst>
          <pc:docMk/>
          <pc:sldMk cId="114825009" sldId="403"/>
        </pc:sldMkLst>
        <pc:spChg chg="mod">
          <ac:chgData name="Josiah Smith" userId="4af037b2e1e3ed2d" providerId="LiveId" clId="{BFC447C3-43BE-4E34-80C6-7F3E6DA8364B}" dt="2021-11-08T18:18:43.034" v="2265" actId="20577"/>
          <ac:spMkLst>
            <pc:docMk/>
            <pc:sldMk cId="114825009" sldId="403"/>
            <ac:spMk id="4" creationId="{FADC15E1-B9B9-46E5-8A5F-C92378E6733A}"/>
          </ac:spMkLst>
        </pc:spChg>
        <pc:spChg chg="add mod">
          <ac:chgData name="Josiah Smith" userId="4af037b2e1e3ed2d" providerId="LiveId" clId="{BFC447C3-43BE-4E34-80C6-7F3E6DA8364B}" dt="2021-11-08T18:19:27.506" v="2283" actId="164"/>
          <ac:spMkLst>
            <pc:docMk/>
            <pc:sldMk cId="114825009" sldId="403"/>
            <ac:spMk id="6" creationId="{6D771B44-F532-4CA9-9975-720C671D36AE}"/>
          </ac:spMkLst>
        </pc:spChg>
        <pc:spChg chg="del">
          <ac:chgData name="Josiah Smith" userId="4af037b2e1e3ed2d" providerId="LiveId" clId="{BFC447C3-43BE-4E34-80C6-7F3E6DA8364B}" dt="2021-11-08T20:01:19.238" v="3688" actId="478"/>
          <ac:spMkLst>
            <pc:docMk/>
            <pc:sldMk cId="114825009" sldId="403"/>
            <ac:spMk id="14" creationId="{7C3BB621-1AEB-4ED1-AFE2-C60EECD1AA57}"/>
          </ac:spMkLst>
        </pc:spChg>
        <pc:spChg chg="add mod">
          <ac:chgData name="Josiah Smith" userId="4af037b2e1e3ed2d" providerId="LiveId" clId="{BFC447C3-43BE-4E34-80C6-7F3E6DA8364B}" dt="2021-11-08T20:04:23.159" v="3924" actId="20577"/>
          <ac:spMkLst>
            <pc:docMk/>
            <pc:sldMk cId="114825009" sldId="403"/>
            <ac:spMk id="18" creationId="{029A3CCA-6F75-45AD-BCBC-179FE05C88AB}"/>
          </ac:spMkLst>
        </pc:spChg>
        <pc:spChg chg="del">
          <ac:chgData name="Josiah Smith" userId="4af037b2e1e3ed2d" providerId="LiveId" clId="{BFC447C3-43BE-4E34-80C6-7F3E6DA8364B}" dt="2021-11-08T18:21:13.446" v="2332" actId="478"/>
          <ac:spMkLst>
            <pc:docMk/>
            <pc:sldMk cId="114825009" sldId="403"/>
            <ac:spMk id="18" creationId="{A199F932-87CE-4DF1-B35E-BFE6F0C75BF3}"/>
          </ac:spMkLst>
        </pc:spChg>
        <pc:spChg chg="mod">
          <ac:chgData name="Josiah Smith" userId="4af037b2e1e3ed2d" providerId="LiveId" clId="{BFC447C3-43BE-4E34-80C6-7F3E6DA8364B}" dt="2021-11-08T18:21:11.515" v="2331" actId="20577"/>
          <ac:spMkLst>
            <pc:docMk/>
            <pc:sldMk cId="114825009" sldId="403"/>
            <ac:spMk id="19" creationId="{197CC631-62FD-44C1-BB57-ED84C9CC592C}"/>
          </ac:spMkLst>
        </pc:spChg>
        <pc:spChg chg="add del mod">
          <ac:chgData name="Josiah Smith" userId="4af037b2e1e3ed2d" providerId="LiveId" clId="{BFC447C3-43BE-4E34-80C6-7F3E6DA8364B}" dt="2021-11-08T18:27:30.509" v="2635" actId="21"/>
          <ac:spMkLst>
            <pc:docMk/>
            <pc:sldMk cId="114825009" sldId="403"/>
            <ac:spMk id="21" creationId="{3172A7CD-AD33-4ACA-A49C-98F383768C73}"/>
          </ac:spMkLst>
        </pc:spChg>
        <pc:grpChg chg="add del mod">
          <ac:chgData name="Josiah Smith" userId="4af037b2e1e3ed2d" providerId="LiveId" clId="{BFC447C3-43BE-4E34-80C6-7F3E6DA8364B}" dt="2021-11-08T18:27:30.509" v="2635" actId="21"/>
          <ac:grpSpMkLst>
            <pc:docMk/>
            <pc:sldMk cId="114825009" sldId="403"/>
            <ac:grpSpMk id="9" creationId="{A7064A32-4C3F-469F-B12E-DA2F01E08182}"/>
          </ac:grpSpMkLst>
        </pc:grpChg>
        <pc:picChg chg="del">
          <ac:chgData name="Josiah Smith" userId="4af037b2e1e3ed2d" providerId="LiveId" clId="{BFC447C3-43BE-4E34-80C6-7F3E6DA8364B}" dt="2021-11-08T18:21:14.093" v="2333" actId="478"/>
          <ac:picMkLst>
            <pc:docMk/>
            <pc:sldMk cId="114825009" sldId="403"/>
            <ac:picMk id="2" creationId="{7AE6D973-1037-4EC2-BA62-8E7016EB93F1}"/>
          </ac:picMkLst>
        </pc:picChg>
        <pc:picChg chg="add mod modCrop">
          <ac:chgData name="Josiah Smith" userId="4af037b2e1e3ed2d" providerId="LiveId" clId="{BFC447C3-43BE-4E34-80C6-7F3E6DA8364B}" dt="2021-11-08T18:19:27.506" v="2283" actId="164"/>
          <ac:picMkLst>
            <pc:docMk/>
            <pc:sldMk cId="114825009" sldId="403"/>
            <ac:picMk id="5" creationId="{A2B2D1C1-42A4-4C7E-BAA5-8572089CDDA8}"/>
          </ac:picMkLst>
        </pc:picChg>
        <pc:picChg chg="del">
          <ac:chgData name="Josiah Smith" userId="4af037b2e1e3ed2d" providerId="LiveId" clId="{BFC447C3-43BE-4E34-80C6-7F3E6DA8364B}" dt="2021-11-08T18:19:49.739" v="2289" actId="478"/>
          <ac:picMkLst>
            <pc:docMk/>
            <pc:sldMk cId="114825009" sldId="403"/>
            <ac:picMk id="8" creationId="{6A6F64E5-77B3-4433-A62E-568E6C139D5F}"/>
          </ac:picMkLst>
        </pc:picChg>
        <pc:picChg chg="add mod">
          <ac:chgData name="Josiah Smith" userId="4af037b2e1e3ed2d" providerId="LiveId" clId="{BFC447C3-43BE-4E34-80C6-7F3E6DA8364B}" dt="2021-11-08T18:20:49.197" v="2324" actId="1076"/>
          <ac:picMkLst>
            <pc:docMk/>
            <pc:sldMk cId="114825009" sldId="403"/>
            <ac:picMk id="11" creationId="{36389D0D-FCCA-4F4A-8B37-23BE7CCBCE8B}"/>
          </ac:picMkLst>
        </pc:picChg>
        <pc:picChg chg="add mod">
          <ac:chgData name="Josiah Smith" userId="4af037b2e1e3ed2d" providerId="LiveId" clId="{BFC447C3-43BE-4E34-80C6-7F3E6DA8364B}" dt="2021-11-08T18:20:57.042" v="2326" actId="1076"/>
          <ac:picMkLst>
            <pc:docMk/>
            <pc:sldMk cId="114825009" sldId="403"/>
            <ac:picMk id="13" creationId="{8E6AFCCD-25C7-4928-9B08-7056CA063E4F}"/>
          </ac:picMkLst>
        </pc:picChg>
        <pc:picChg chg="del">
          <ac:chgData name="Josiah Smith" userId="4af037b2e1e3ed2d" providerId="LiveId" clId="{BFC447C3-43BE-4E34-80C6-7F3E6DA8364B}" dt="2021-11-08T18:19:50.454" v="2290" actId="478"/>
          <ac:picMkLst>
            <pc:docMk/>
            <pc:sldMk cId="114825009" sldId="403"/>
            <ac:picMk id="20" creationId="{ECA752FC-46D7-407B-9D58-0ACF2324D3F9}"/>
          </ac:picMkLst>
        </pc:picChg>
        <pc:picChg chg="del">
          <ac:chgData name="Josiah Smith" userId="4af037b2e1e3ed2d" providerId="LiveId" clId="{BFC447C3-43BE-4E34-80C6-7F3E6DA8364B}" dt="2021-11-08T18:18:49.948" v="2266" actId="478"/>
          <ac:picMkLst>
            <pc:docMk/>
            <pc:sldMk cId="114825009" sldId="403"/>
            <ac:picMk id="22" creationId="{44111F59-6E79-4C29-99FC-8DE4249F2C9E}"/>
          </ac:picMkLst>
        </pc:picChg>
        <pc:picChg chg="del">
          <ac:chgData name="Josiah Smith" userId="4af037b2e1e3ed2d" providerId="LiveId" clId="{BFC447C3-43BE-4E34-80C6-7F3E6DA8364B}" dt="2021-11-08T18:19:51.750" v="2291" actId="478"/>
          <ac:picMkLst>
            <pc:docMk/>
            <pc:sldMk cId="114825009" sldId="403"/>
            <ac:picMk id="24" creationId="{928CE666-B241-41F6-8EAF-E8292DDEC06B}"/>
          </ac:picMkLst>
        </pc:picChg>
        <pc:picChg chg="del">
          <ac:chgData name="Josiah Smith" userId="4af037b2e1e3ed2d" providerId="LiveId" clId="{BFC447C3-43BE-4E34-80C6-7F3E6DA8364B}" dt="2021-11-08T18:19:49.340" v="2288" actId="478"/>
          <ac:picMkLst>
            <pc:docMk/>
            <pc:sldMk cId="114825009" sldId="403"/>
            <ac:picMk id="26" creationId="{847741C0-B939-4D68-88E5-1E9963AD51FD}"/>
          </ac:picMkLst>
        </pc:picChg>
        <pc:picChg chg="add mod">
          <ac:chgData name="Josiah Smith" userId="4af037b2e1e3ed2d" providerId="LiveId" clId="{BFC447C3-43BE-4E34-80C6-7F3E6DA8364B}" dt="2021-11-08T18:20:37.094" v="2320" actId="1076"/>
          <ac:picMkLst>
            <pc:docMk/>
            <pc:sldMk cId="114825009" sldId="403"/>
            <ac:picMk id="27" creationId="{15260402-6530-4EF5-A0AD-04EB3A94B495}"/>
          </ac:picMkLst>
        </pc:picChg>
        <pc:picChg chg="add mod">
          <ac:chgData name="Josiah Smith" userId="4af037b2e1e3ed2d" providerId="LiveId" clId="{BFC447C3-43BE-4E34-80C6-7F3E6DA8364B}" dt="2021-11-08T18:20:52.075" v="2325" actId="1076"/>
          <ac:picMkLst>
            <pc:docMk/>
            <pc:sldMk cId="114825009" sldId="403"/>
            <ac:picMk id="29" creationId="{5D244555-5072-4212-A69E-5ED46E5FA004}"/>
          </ac:picMkLst>
        </pc:picChg>
        <pc:picChg chg="add mod">
          <ac:chgData name="Josiah Smith" userId="4af037b2e1e3ed2d" providerId="LiveId" clId="{BFC447C3-43BE-4E34-80C6-7F3E6DA8364B}" dt="2021-11-08T18:20:09.483" v="2309" actId="571"/>
          <ac:picMkLst>
            <pc:docMk/>
            <pc:sldMk cId="114825009" sldId="403"/>
            <ac:picMk id="30" creationId="{8D068553-A52A-407F-9292-EEFBD506B9DA}"/>
          </ac:picMkLst>
        </pc:picChg>
        <pc:picChg chg="add mod">
          <ac:chgData name="Josiah Smith" userId="4af037b2e1e3ed2d" providerId="LiveId" clId="{BFC447C3-43BE-4E34-80C6-7F3E6DA8364B}" dt="2021-11-08T18:20:09.483" v="2309" actId="571"/>
          <ac:picMkLst>
            <pc:docMk/>
            <pc:sldMk cId="114825009" sldId="403"/>
            <ac:picMk id="31" creationId="{C3C195D9-8007-4E2A-8118-056E9BCDA374}"/>
          </ac:picMkLst>
        </pc:picChg>
        <pc:picChg chg="add mod">
          <ac:chgData name="Josiah Smith" userId="4af037b2e1e3ed2d" providerId="LiveId" clId="{BFC447C3-43BE-4E34-80C6-7F3E6DA8364B}" dt="2021-11-08T18:20:09.483" v="2309" actId="571"/>
          <ac:picMkLst>
            <pc:docMk/>
            <pc:sldMk cId="114825009" sldId="403"/>
            <ac:picMk id="32" creationId="{02D3945D-DC55-452E-A6DC-FA2ADC6FB4B6}"/>
          </ac:picMkLst>
        </pc:picChg>
        <pc:cxnChg chg="add del mod">
          <ac:chgData name="Josiah Smith" userId="4af037b2e1e3ed2d" providerId="LiveId" clId="{BFC447C3-43BE-4E34-80C6-7F3E6DA8364B}" dt="2021-11-08T18:27:30.509" v="2635" actId="21"/>
          <ac:cxnSpMkLst>
            <pc:docMk/>
            <pc:sldMk cId="114825009" sldId="403"/>
            <ac:cxnSpMk id="23" creationId="{1C8A812F-0B7E-4CE6-943D-BC262100F524}"/>
          </ac:cxnSpMkLst>
        </pc:cxnChg>
      </pc:sldChg>
      <pc:sldChg chg="addSp modSp new mod">
        <pc:chgData name="Josiah Smith" userId="4af037b2e1e3ed2d" providerId="LiveId" clId="{BFC447C3-43BE-4E34-80C6-7F3E6DA8364B}" dt="2021-11-08T18:22:30.525" v="2413" actId="14100"/>
        <pc:sldMkLst>
          <pc:docMk/>
          <pc:sldMk cId="119344807" sldId="404"/>
        </pc:sldMkLst>
        <pc:spChg chg="mod">
          <ac:chgData name="Josiah Smith" userId="4af037b2e1e3ed2d" providerId="LiveId" clId="{BFC447C3-43BE-4E34-80C6-7F3E6DA8364B}" dt="2021-11-08T18:22:12.437" v="2397" actId="20577"/>
          <ac:spMkLst>
            <pc:docMk/>
            <pc:sldMk cId="119344807" sldId="404"/>
            <ac:spMk id="2" creationId="{FF26A071-565E-4972-9F71-8300D657FFA0}"/>
          </ac:spMkLst>
        </pc:spChg>
        <pc:spChg chg="mod">
          <ac:chgData name="Josiah Smith" userId="4af037b2e1e3ed2d" providerId="LiveId" clId="{BFC447C3-43BE-4E34-80C6-7F3E6DA8364B}" dt="2021-11-08T18:22:30.525" v="2413" actId="14100"/>
          <ac:spMkLst>
            <pc:docMk/>
            <pc:sldMk cId="119344807" sldId="404"/>
            <ac:spMk id="3" creationId="{6DD35F7C-21F7-4015-B9C2-61C9B43B4AA0}"/>
          </ac:spMkLst>
        </pc:spChg>
        <pc:grpChg chg="add mod">
          <ac:chgData name="Josiah Smith" userId="4af037b2e1e3ed2d" providerId="LiveId" clId="{BFC447C3-43BE-4E34-80C6-7F3E6DA8364B}" dt="2021-11-08T18:22:09.849" v="2384" actId="1076"/>
          <ac:grpSpMkLst>
            <pc:docMk/>
            <pc:sldMk cId="119344807" sldId="404"/>
            <ac:grpSpMk id="4" creationId="{639E15D9-419A-4A27-BC56-A40973AEBCFD}"/>
          </ac:grpSpMkLst>
        </pc:grpChg>
        <pc:picChg chg="mod">
          <ac:chgData name="Josiah Smith" userId="4af037b2e1e3ed2d" providerId="LiveId" clId="{BFC447C3-43BE-4E34-80C6-7F3E6DA8364B}" dt="2021-11-08T18:22:07.350" v="2383"/>
          <ac:picMkLst>
            <pc:docMk/>
            <pc:sldMk cId="119344807" sldId="404"/>
            <ac:picMk id="5" creationId="{40F7BAA1-8447-487E-B70D-F18F775C1287}"/>
          </ac:picMkLst>
        </pc:picChg>
        <pc:picChg chg="mod">
          <ac:chgData name="Josiah Smith" userId="4af037b2e1e3ed2d" providerId="LiveId" clId="{BFC447C3-43BE-4E34-80C6-7F3E6DA8364B}" dt="2021-11-08T18:22:07.350" v="2383"/>
          <ac:picMkLst>
            <pc:docMk/>
            <pc:sldMk cId="119344807" sldId="404"/>
            <ac:picMk id="6" creationId="{D8328CF0-8770-4586-9991-EC8CF99DD8B7}"/>
          </ac:picMkLst>
        </pc:picChg>
        <pc:picChg chg="mod">
          <ac:chgData name="Josiah Smith" userId="4af037b2e1e3ed2d" providerId="LiveId" clId="{BFC447C3-43BE-4E34-80C6-7F3E6DA8364B}" dt="2021-11-08T18:22:07.350" v="2383"/>
          <ac:picMkLst>
            <pc:docMk/>
            <pc:sldMk cId="119344807" sldId="404"/>
            <ac:picMk id="7" creationId="{0B186084-1693-42C4-B612-742282284142}"/>
          </ac:picMkLst>
        </pc:picChg>
        <pc:picChg chg="mod">
          <ac:chgData name="Josiah Smith" userId="4af037b2e1e3ed2d" providerId="LiveId" clId="{BFC447C3-43BE-4E34-80C6-7F3E6DA8364B}" dt="2021-11-08T18:22:07.350" v="2383"/>
          <ac:picMkLst>
            <pc:docMk/>
            <pc:sldMk cId="119344807" sldId="404"/>
            <ac:picMk id="8" creationId="{965BEC58-9929-4E9C-8F5E-22FEA8FD2A5F}"/>
          </ac:picMkLst>
        </pc:picChg>
        <pc:picChg chg="mod">
          <ac:chgData name="Josiah Smith" userId="4af037b2e1e3ed2d" providerId="LiveId" clId="{BFC447C3-43BE-4E34-80C6-7F3E6DA8364B}" dt="2021-11-08T18:22:07.350" v="2383"/>
          <ac:picMkLst>
            <pc:docMk/>
            <pc:sldMk cId="119344807" sldId="404"/>
            <ac:picMk id="9" creationId="{65BF68E5-AA3A-4A2D-B466-841A8E794F55}"/>
          </ac:picMkLst>
        </pc:picChg>
      </pc:sldChg>
      <pc:sldChg chg="addSp delSp modSp new del mod">
        <pc:chgData name="Josiah Smith" userId="4af037b2e1e3ed2d" providerId="LiveId" clId="{BFC447C3-43BE-4E34-80C6-7F3E6DA8364B}" dt="2021-11-08T18:29:24.193" v="2688" actId="47"/>
        <pc:sldMkLst>
          <pc:docMk/>
          <pc:sldMk cId="123392488" sldId="405"/>
        </pc:sldMkLst>
        <pc:spChg chg="mod">
          <ac:chgData name="Josiah Smith" userId="4af037b2e1e3ed2d" providerId="LiveId" clId="{BFC447C3-43BE-4E34-80C6-7F3E6DA8364B}" dt="2021-11-08T18:24:46.035" v="2461" actId="20577"/>
          <ac:spMkLst>
            <pc:docMk/>
            <pc:sldMk cId="123392488" sldId="405"/>
            <ac:spMk id="2" creationId="{434EA007-CEAE-4A04-9508-65AD775FF53E}"/>
          </ac:spMkLst>
        </pc:spChg>
        <pc:spChg chg="add del mod">
          <ac:chgData name="Josiah Smith" userId="4af037b2e1e3ed2d" providerId="LiveId" clId="{BFC447C3-43BE-4E34-80C6-7F3E6DA8364B}" dt="2021-11-08T18:26:02.707" v="2548" actId="5793"/>
          <ac:spMkLst>
            <pc:docMk/>
            <pc:sldMk cId="123392488" sldId="405"/>
            <ac:spMk id="3" creationId="{1F20CA2B-29B9-43EA-AA89-6A051161BFF0}"/>
          </ac:spMkLst>
        </pc:spChg>
        <pc:picChg chg="add del mod">
          <ac:chgData name="Josiah Smith" userId="4af037b2e1e3ed2d" providerId="LiveId" clId="{BFC447C3-43BE-4E34-80C6-7F3E6DA8364B}" dt="2021-11-08T18:25:49.959" v="2529"/>
          <ac:picMkLst>
            <pc:docMk/>
            <pc:sldMk cId="123392488" sldId="405"/>
            <ac:picMk id="5" creationId="{434BE0C2-57AF-4975-863F-6A8DE7147954}"/>
          </ac:picMkLst>
        </pc:picChg>
        <pc:picChg chg="add del mod">
          <ac:chgData name="Josiah Smith" userId="4af037b2e1e3ed2d" providerId="LiveId" clId="{BFC447C3-43BE-4E34-80C6-7F3E6DA8364B}" dt="2021-11-08T18:25:58.090" v="2531"/>
          <ac:picMkLst>
            <pc:docMk/>
            <pc:sldMk cId="123392488" sldId="405"/>
            <ac:picMk id="7" creationId="{E10FA221-5350-4E6F-BC48-A3C1BB2CA33E}"/>
          </ac:picMkLst>
        </pc:picChg>
        <pc:picChg chg="add del mod">
          <ac:chgData name="Josiah Smith" userId="4af037b2e1e3ed2d" providerId="LiveId" clId="{BFC447C3-43BE-4E34-80C6-7F3E6DA8364B}" dt="2021-11-08T18:25:59.572" v="2536"/>
          <ac:picMkLst>
            <pc:docMk/>
            <pc:sldMk cId="123392488" sldId="405"/>
            <ac:picMk id="9" creationId="{FE185E0D-76FD-4D11-885E-1A7269FC51A6}"/>
          </ac:picMkLst>
        </pc:picChg>
        <pc:picChg chg="add del mod">
          <ac:chgData name="Josiah Smith" userId="4af037b2e1e3ed2d" providerId="LiveId" clId="{BFC447C3-43BE-4E34-80C6-7F3E6DA8364B}" dt="2021-11-08T18:26:00.978" v="2541"/>
          <ac:picMkLst>
            <pc:docMk/>
            <pc:sldMk cId="123392488" sldId="405"/>
            <ac:picMk id="11" creationId="{516ADEB7-8004-4719-9E10-53DE54141909}"/>
          </ac:picMkLst>
        </pc:picChg>
        <pc:picChg chg="add del mod">
          <ac:chgData name="Josiah Smith" userId="4af037b2e1e3ed2d" providerId="LiveId" clId="{BFC447C3-43BE-4E34-80C6-7F3E6DA8364B}" dt="2021-11-08T18:27:09.376" v="2623" actId="21"/>
          <ac:picMkLst>
            <pc:docMk/>
            <pc:sldMk cId="123392488" sldId="405"/>
            <ac:picMk id="13" creationId="{803F3595-2D10-40F3-A412-E3D1F4463D99}"/>
          </ac:picMkLst>
        </pc:picChg>
      </pc:sldChg>
      <pc:sldChg chg="addSp delSp modSp new mod">
        <pc:chgData name="Josiah Smith" userId="4af037b2e1e3ed2d" providerId="LiveId" clId="{BFC447C3-43BE-4E34-80C6-7F3E6DA8364B}" dt="2021-11-08T18:38:40.946" v="2958" actId="1035"/>
        <pc:sldMkLst>
          <pc:docMk/>
          <pc:sldMk cId="2355900984" sldId="406"/>
        </pc:sldMkLst>
        <pc:spChg chg="mod">
          <ac:chgData name="Josiah Smith" userId="4af037b2e1e3ed2d" providerId="LiveId" clId="{BFC447C3-43BE-4E34-80C6-7F3E6DA8364B}" dt="2021-11-08T18:24:54.041" v="2488" actId="20577"/>
          <ac:spMkLst>
            <pc:docMk/>
            <pc:sldMk cId="2355900984" sldId="406"/>
            <ac:spMk id="2" creationId="{50DEB0AF-9645-49A2-B886-B2951278C91E}"/>
          </ac:spMkLst>
        </pc:spChg>
        <pc:spChg chg="del mod">
          <ac:chgData name="Josiah Smith" userId="4af037b2e1e3ed2d" providerId="LiveId" clId="{BFC447C3-43BE-4E34-80C6-7F3E6DA8364B}" dt="2021-11-08T18:30:04.159" v="2692" actId="478"/>
          <ac:spMkLst>
            <pc:docMk/>
            <pc:sldMk cId="2355900984" sldId="406"/>
            <ac:spMk id="3" creationId="{52525F5B-3582-4F02-B4E0-9F7CBF5180D5}"/>
          </ac:spMkLst>
        </pc:spChg>
        <pc:spChg chg="add del mod">
          <ac:chgData name="Josiah Smith" userId="4af037b2e1e3ed2d" providerId="LiveId" clId="{BFC447C3-43BE-4E34-80C6-7F3E6DA8364B}" dt="2021-11-08T18:30:04.655" v="2693" actId="478"/>
          <ac:spMkLst>
            <pc:docMk/>
            <pc:sldMk cId="2355900984" sldId="406"/>
            <ac:spMk id="7" creationId="{AF9E0E8C-F3BE-404F-8583-104BC4BCB954}"/>
          </ac:spMkLst>
        </pc:spChg>
        <pc:spChg chg="add mod">
          <ac:chgData name="Josiah Smith" userId="4af037b2e1e3ed2d" providerId="LiveId" clId="{BFC447C3-43BE-4E34-80C6-7F3E6DA8364B}" dt="2021-11-08T18:33:11.575" v="2746" actId="20577"/>
          <ac:spMkLst>
            <pc:docMk/>
            <pc:sldMk cId="2355900984" sldId="406"/>
            <ac:spMk id="8" creationId="{D044C331-761D-4668-B7F9-72A10AB312AF}"/>
          </ac:spMkLst>
        </pc:spChg>
        <pc:spChg chg="add mod">
          <ac:chgData name="Josiah Smith" userId="4af037b2e1e3ed2d" providerId="LiveId" clId="{BFC447C3-43BE-4E34-80C6-7F3E6DA8364B}" dt="2021-11-08T18:33:15.507" v="2747" actId="20577"/>
          <ac:spMkLst>
            <pc:docMk/>
            <pc:sldMk cId="2355900984" sldId="406"/>
            <ac:spMk id="9" creationId="{DDBC9AB8-8439-4182-A2C6-1908D185C761}"/>
          </ac:spMkLst>
        </pc:spChg>
        <pc:spChg chg="add mod">
          <ac:chgData name="Josiah Smith" userId="4af037b2e1e3ed2d" providerId="LiveId" clId="{BFC447C3-43BE-4E34-80C6-7F3E6DA8364B}" dt="2021-11-08T18:33:21.546" v="2755" actId="20577"/>
          <ac:spMkLst>
            <pc:docMk/>
            <pc:sldMk cId="2355900984" sldId="406"/>
            <ac:spMk id="10" creationId="{0980C5C0-DB92-40D0-818C-09999ED2B4E4}"/>
          </ac:spMkLst>
        </pc:spChg>
        <pc:spChg chg="add mod">
          <ac:chgData name="Josiah Smith" userId="4af037b2e1e3ed2d" providerId="LiveId" clId="{BFC447C3-43BE-4E34-80C6-7F3E6DA8364B}" dt="2021-11-08T18:33:28.831" v="2764" actId="20577"/>
          <ac:spMkLst>
            <pc:docMk/>
            <pc:sldMk cId="2355900984" sldId="406"/>
            <ac:spMk id="11" creationId="{9D54FA8A-7E15-48BF-A0F0-4367431487BB}"/>
          </ac:spMkLst>
        </pc:spChg>
        <pc:spChg chg="add mod">
          <ac:chgData name="Josiah Smith" userId="4af037b2e1e3ed2d" providerId="LiveId" clId="{BFC447C3-43BE-4E34-80C6-7F3E6DA8364B}" dt="2021-11-08T18:35:04.837" v="2834" actId="1076"/>
          <ac:spMkLst>
            <pc:docMk/>
            <pc:sldMk cId="2355900984" sldId="406"/>
            <ac:spMk id="21" creationId="{C4C00FC2-6E10-400F-9F60-2A8A51FF9068}"/>
          </ac:spMkLst>
        </pc:spChg>
        <pc:grpChg chg="add mod">
          <ac:chgData name="Josiah Smith" userId="4af037b2e1e3ed2d" providerId="LiveId" clId="{BFC447C3-43BE-4E34-80C6-7F3E6DA8364B}" dt="2021-11-08T18:34:32.945" v="2787" actId="1076"/>
          <ac:grpSpMkLst>
            <pc:docMk/>
            <pc:sldMk cId="2355900984" sldId="406"/>
            <ac:grpSpMk id="12" creationId="{9FC6061D-AF40-4440-89F9-68A5B6BA65A2}"/>
          </ac:grpSpMkLst>
        </pc:grpChg>
        <pc:picChg chg="add mod">
          <ac:chgData name="Josiah Smith" userId="4af037b2e1e3ed2d" providerId="LiveId" clId="{BFC447C3-43BE-4E34-80C6-7F3E6DA8364B}" dt="2021-11-08T18:34:38.948" v="2790" actId="1076"/>
          <ac:picMkLst>
            <pc:docMk/>
            <pc:sldMk cId="2355900984" sldId="406"/>
            <ac:picMk id="5" creationId="{DB041E62-EDB5-4DF9-B0D8-474E5FA4EEBF}"/>
          </ac:picMkLst>
        </pc:picChg>
        <pc:picChg chg="add mod">
          <ac:chgData name="Josiah Smith" userId="4af037b2e1e3ed2d" providerId="LiveId" clId="{BFC447C3-43BE-4E34-80C6-7F3E6DA8364B}" dt="2021-11-08T18:38:40.946" v="2958" actId="1035"/>
          <ac:picMkLst>
            <pc:docMk/>
            <pc:sldMk cId="2355900984" sldId="406"/>
            <ac:picMk id="14" creationId="{FCE8D89B-3504-42EE-9F38-CDE68EF1248E}"/>
          </ac:picMkLst>
        </pc:picChg>
        <pc:picChg chg="add mod">
          <ac:chgData name="Josiah Smith" userId="4af037b2e1e3ed2d" providerId="LiveId" clId="{BFC447C3-43BE-4E34-80C6-7F3E6DA8364B}" dt="2021-11-08T18:34:32.945" v="2787" actId="1076"/>
          <ac:picMkLst>
            <pc:docMk/>
            <pc:sldMk cId="2355900984" sldId="406"/>
            <ac:picMk id="16" creationId="{47C56600-7C6E-4AD1-9EE7-E7C65BD784A8}"/>
          </ac:picMkLst>
        </pc:picChg>
        <pc:picChg chg="add mod">
          <ac:chgData name="Josiah Smith" userId="4af037b2e1e3ed2d" providerId="LiveId" clId="{BFC447C3-43BE-4E34-80C6-7F3E6DA8364B}" dt="2021-11-08T18:38:29.273" v="2953" actId="1036"/>
          <ac:picMkLst>
            <pc:docMk/>
            <pc:sldMk cId="2355900984" sldId="406"/>
            <ac:picMk id="18" creationId="{834EBD42-CE21-4EED-84CE-7B19E356F43F}"/>
          </ac:picMkLst>
        </pc:picChg>
        <pc:picChg chg="add mod">
          <ac:chgData name="Josiah Smith" userId="4af037b2e1e3ed2d" providerId="LiveId" clId="{BFC447C3-43BE-4E34-80C6-7F3E6DA8364B}" dt="2021-11-08T18:35:15.686" v="2835" actId="1076"/>
          <ac:picMkLst>
            <pc:docMk/>
            <pc:sldMk cId="2355900984" sldId="406"/>
            <ac:picMk id="20" creationId="{D544910D-39F1-40B1-95CC-9F46C58F5A96}"/>
          </ac:picMkLst>
        </pc:picChg>
      </pc:sldChg>
      <pc:sldChg chg="addSp delSp modSp new mod">
        <pc:chgData name="Josiah Smith" userId="4af037b2e1e3ed2d" providerId="LiveId" clId="{BFC447C3-43BE-4E34-80C6-7F3E6DA8364B}" dt="2021-11-08T18:38:14.759" v="2947" actId="1035"/>
        <pc:sldMkLst>
          <pc:docMk/>
          <pc:sldMk cId="3889088418" sldId="407"/>
        </pc:sldMkLst>
        <pc:spChg chg="mod">
          <ac:chgData name="Josiah Smith" userId="4af037b2e1e3ed2d" providerId="LiveId" clId="{BFC447C3-43BE-4E34-80C6-7F3E6DA8364B}" dt="2021-11-08T18:25:06.877" v="2527" actId="20577"/>
          <ac:spMkLst>
            <pc:docMk/>
            <pc:sldMk cId="3889088418" sldId="407"/>
            <ac:spMk id="2" creationId="{C98F4302-1E35-4AA7-8BF3-BC9413940CE0}"/>
          </ac:spMkLst>
        </pc:spChg>
        <pc:spChg chg="del mod">
          <ac:chgData name="Josiah Smith" userId="4af037b2e1e3ed2d" providerId="LiveId" clId="{BFC447C3-43BE-4E34-80C6-7F3E6DA8364B}" dt="2021-11-08T18:35:51.833" v="2843" actId="478"/>
          <ac:spMkLst>
            <pc:docMk/>
            <pc:sldMk cId="3889088418" sldId="407"/>
            <ac:spMk id="3" creationId="{CAA269B4-0883-425C-99AD-A9E8D03B5C33}"/>
          </ac:spMkLst>
        </pc:spChg>
        <pc:spChg chg="mod">
          <ac:chgData name="Josiah Smith" userId="4af037b2e1e3ed2d" providerId="LiveId" clId="{BFC447C3-43BE-4E34-80C6-7F3E6DA8364B}" dt="2021-11-08T18:35:43.192" v="2837"/>
          <ac:spMkLst>
            <pc:docMk/>
            <pc:sldMk cId="3889088418" sldId="407"/>
            <ac:spMk id="7" creationId="{87729F70-4C38-4472-BA39-9B5D9575ABEE}"/>
          </ac:spMkLst>
        </pc:spChg>
        <pc:spChg chg="mod">
          <ac:chgData name="Josiah Smith" userId="4af037b2e1e3ed2d" providerId="LiveId" clId="{BFC447C3-43BE-4E34-80C6-7F3E6DA8364B}" dt="2021-11-08T18:35:43.192" v="2837"/>
          <ac:spMkLst>
            <pc:docMk/>
            <pc:sldMk cId="3889088418" sldId="407"/>
            <ac:spMk id="8" creationId="{B8AF98A1-CC5F-431A-904B-72DD084391E5}"/>
          </ac:spMkLst>
        </pc:spChg>
        <pc:spChg chg="mod">
          <ac:chgData name="Josiah Smith" userId="4af037b2e1e3ed2d" providerId="LiveId" clId="{BFC447C3-43BE-4E34-80C6-7F3E6DA8364B}" dt="2021-11-08T18:35:43.192" v="2837"/>
          <ac:spMkLst>
            <pc:docMk/>
            <pc:sldMk cId="3889088418" sldId="407"/>
            <ac:spMk id="9" creationId="{CCF4330A-AD77-4052-8D40-A17C7259F068}"/>
          </ac:spMkLst>
        </pc:spChg>
        <pc:spChg chg="mod">
          <ac:chgData name="Josiah Smith" userId="4af037b2e1e3ed2d" providerId="LiveId" clId="{BFC447C3-43BE-4E34-80C6-7F3E6DA8364B}" dt="2021-11-08T18:35:43.192" v="2837"/>
          <ac:spMkLst>
            <pc:docMk/>
            <pc:sldMk cId="3889088418" sldId="407"/>
            <ac:spMk id="10" creationId="{27421B4F-61CB-40E8-B0D1-EB734DA8FD18}"/>
          </ac:spMkLst>
        </pc:spChg>
        <pc:spChg chg="add del mod">
          <ac:chgData name="Josiah Smith" userId="4af037b2e1e3ed2d" providerId="LiveId" clId="{BFC447C3-43BE-4E34-80C6-7F3E6DA8364B}" dt="2021-11-08T18:35:53.143" v="2844" actId="478"/>
          <ac:spMkLst>
            <pc:docMk/>
            <pc:sldMk cId="3889088418" sldId="407"/>
            <ac:spMk id="12" creationId="{3A01F0D2-4744-44D3-83C2-9612FDD1CEC8}"/>
          </ac:spMkLst>
        </pc:spChg>
        <pc:spChg chg="add mod">
          <ac:chgData name="Josiah Smith" userId="4af037b2e1e3ed2d" providerId="LiveId" clId="{BFC447C3-43BE-4E34-80C6-7F3E6DA8364B}" dt="2021-11-08T18:36:19.609" v="2916" actId="1076"/>
          <ac:spMkLst>
            <pc:docMk/>
            <pc:sldMk cId="3889088418" sldId="407"/>
            <ac:spMk id="13" creationId="{52E64C9A-8F45-466A-9E59-6818DEFDC488}"/>
          </ac:spMkLst>
        </pc:spChg>
        <pc:grpChg chg="add mod">
          <ac:chgData name="Josiah Smith" userId="4af037b2e1e3ed2d" providerId="LiveId" clId="{BFC447C3-43BE-4E34-80C6-7F3E6DA8364B}" dt="2021-11-08T18:35:43.192" v="2837"/>
          <ac:grpSpMkLst>
            <pc:docMk/>
            <pc:sldMk cId="3889088418" sldId="407"/>
            <ac:grpSpMk id="6" creationId="{1714600C-7BED-4332-AB2A-0ABED931F141}"/>
          </ac:grpSpMkLst>
        </pc:grpChg>
        <pc:grpChg chg="add mod">
          <ac:chgData name="Josiah Smith" userId="4af037b2e1e3ed2d" providerId="LiveId" clId="{BFC447C3-43BE-4E34-80C6-7F3E6DA8364B}" dt="2021-11-08T18:38:14.759" v="2947" actId="1035"/>
          <ac:grpSpMkLst>
            <pc:docMk/>
            <pc:sldMk cId="3889088418" sldId="407"/>
            <ac:grpSpMk id="22" creationId="{7E1D0D95-DADD-4C6D-A478-237091D34846}"/>
          </ac:grpSpMkLst>
        </pc:grpChg>
        <pc:picChg chg="add mod">
          <ac:chgData name="Josiah Smith" userId="4af037b2e1e3ed2d" providerId="LiveId" clId="{BFC447C3-43BE-4E34-80C6-7F3E6DA8364B}" dt="2021-11-08T18:36:17.831" v="2915" actId="1076"/>
          <ac:picMkLst>
            <pc:docMk/>
            <pc:sldMk cId="3889088418" sldId="407"/>
            <ac:picMk id="5" creationId="{05CD5AD3-DFC3-49BD-952F-9F6956368278}"/>
          </ac:picMkLst>
        </pc:picChg>
        <pc:picChg chg="add mod">
          <ac:chgData name="Josiah Smith" userId="4af037b2e1e3ed2d" providerId="LiveId" clId="{BFC447C3-43BE-4E34-80C6-7F3E6DA8364B}" dt="2021-11-08T18:38:13.294" v="2943" actId="164"/>
          <ac:picMkLst>
            <pc:docMk/>
            <pc:sldMk cId="3889088418" sldId="407"/>
            <ac:picMk id="15" creationId="{DB1EFE43-313D-4901-8681-F50246442F4F}"/>
          </ac:picMkLst>
        </pc:picChg>
        <pc:picChg chg="add mod">
          <ac:chgData name="Josiah Smith" userId="4af037b2e1e3ed2d" providerId="LiveId" clId="{BFC447C3-43BE-4E34-80C6-7F3E6DA8364B}" dt="2021-11-08T18:38:13.294" v="2943" actId="164"/>
          <ac:picMkLst>
            <pc:docMk/>
            <pc:sldMk cId="3889088418" sldId="407"/>
            <ac:picMk id="17" creationId="{E5F210EB-4FBC-43B8-86B3-A1C5F031E6BC}"/>
          </ac:picMkLst>
        </pc:picChg>
        <pc:picChg chg="add mod">
          <ac:chgData name="Josiah Smith" userId="4af037b2e1e3ed2d" providerId="LiveId" clId="{BFC447C3-43BE-4E34-80C6-7F3E6DA8364B}" dt="2021-11-08T18:38:13.294" v="2943" actId="164"/>
          <ac:picMkLst>
            <pc:docMk/>
            <pc:sldMk cId="3889088418" sldId="407"/>
            <ac:picMk id="19" creationId="{E64A8343-1214-4CF5-8DB3-DAF6F880D8D4}"/>
          </ac:picMkLst>
        </pc:picChg>
        <pc:picChg chg="add mod">
          <ac:chgData name="Josiah Smith" userId="4af037b2e1e3ed2d" providerId="LiveId" clId="{BFC447C3-43BE-4E34-80C6-7F3E6DA8364B}" dt="2021-11-08T18:38:13.294" v="2943" actId="164"/>
          <ac:picMkLst>
            <pc:docMk/>
            <pc:sldMk cId="3889088418" sldId="407"/>
            <ac:picMk id="21" creationId="{FA4C290E-44DA-4D79-B428-ED884C7FFD5E}"/>
          </ac:picMkLst>
        </pc:picChg>
      </pc:sldChg>
      <pc:sldChg chg="addSp delSp modSp add mod">
        <pc:chgData name="Josiah Smith" userId="4af037b2e1e3ed2d" providerId="LiveId" clId="{BFC447C3-43BE-4E34-80C6-7F3E6DA8364B}" dt="2021-11-08T20:01:41.070" v="3719"/>
        <pc:sldMkLst>
          <pc:docMk/>
          <pc:sldMk cId="248556222" sldId="408"/>
        </pc:sldMkLst>
        <pc:spChg chg="mod">
          <ac:chgData name="Josiah Smith" userId="4af037b2e1e3ed2d" providerId="LiveId" clId="{BFC447C3-43BE-4E34-80C6-7F3E6DA8364B}" dt="2021-11-08T18:26:43.773" v="2603" actId="20577"/>
          <ac:spMkLst>
            <pc:docMk/>
            <pc:sldMk cId="248556222" sldId="408"/>
            <ac:spMk id="5" creationId="{8DAFD351-9F30-4C09-9D03-D6A1DC90C7CB}"/>
          </ac:spMkLst>
        </pc:spChg>
        <pc:spChg chg="del">
          <ac:chgData name="Josiah Smith" userId="4af037b2e1e3ed2d" providerId="LiveId" clId="{BFC447C3-43BE-4E34-80C6-7F3E6DA8364B}" dt="2021-11-08T18:27:14.223" v="2626" actId="478"/>
          <ac:spMkLst>
            <pc:docMk/>
            <pc:sldMk cId="248556222" sldId="408"/>
            <ac:spMk id="14" creationId="{7C3BB621-1AEB-4ED1-AFE2-C60EECD1AA57}"/>
          </ac:spMkLst>
        </pc:spChg>
        <pc:spChg chg="mod">
          <ac:chgData name="Josiah Smith" userId="4af037b2e1e3ed2d" providerId="LiveId" clId="{BFC447C3-43BE-4E34-80C6-7F3E6DA8364B}" dt="2021-11-08T18:27:31.993" v="2636"/>
          <ac:spMkLst>
            <pc:docMk/>
            <pc:sldMk cId="248556222" sldId="408"/>
            <ac:spMk id="18" creationId="{BB7191A1-E0C2-48F2-AB94-86B8571B5BC8}"/>
          </ac:spMkLst>
        </pc:spChg>
        <pc:spChg chg="add mod">
          <ac:chgData name="Josiah Smith" userId="4af037b2e1e3ed2d" providerId="LiveId" clId="{BFC447C3-43BE-4E34-80C6-7F3E6DA8364B}" dt="2021-11-08T20:01:41.070" v="3719"/>
          <ac:spMkLst>
            <pc:docMk/>
            <pc:sldMk cId="248556222" sldId="408"/>
            <ac:spMk id="19" creationId="{823F5501-AAD9-4B16-966C-1824791138B8}"/>
          </ac:spMkLst>
        </pc:spChg>
        <pc:spChg chg="add mod">
          <ac:chgData name="Josiah Smith" userId="4af037b2e1e3ed2d" providerId="LiveId" clId="{BFC447C3-43BE-4E34-80C6-7F3E6DA8364B}" dt="2021-11-08T18:28:52.415" v="2668" actId="164"/>
          <ac:spMkLst>
            <pc:docMk/>
            <pc:sldMk cId="248556222" sldId="408"/>
            <ac:spMk id="20" creationId="{F06924AC-CE8A-4293-9E80-7BFBC3444D6B}"/>
          </ac:spMkLst>
        </pc:spChg>
        <pc:spChg chg="mod">
          <ac:chgData name="Josiah Smith" userId="4af037b2e1e3ed2d" providerId="LiveId" clId="{BFC447C3-43BE-4E34-80C6-7F3E6DA8364B}" dt="2021-11-08T18:27:01.274" v="2619" actId="20577"/>
          <ac:spMkLst>
            <pc:docMk/>
            <pc:sldMk cId="248556222" sldId="408"/>
            <ac:spMk id="25" creationId="{57D8205C-AAAA-4618-9ABB-754ECC1A4EDD}"/>
          </ac:spMkLst>
        </pc:spChg>
        <pc:spChg chg="add del mod">
          <ac:chgData name="Josiah Smith" userId="4af037b2e1e3ed2d" providerId="LiveId" clId="{BFC447C3-43BE-4E34-80C6-7F3E6DA8364B}" dt="2021-11-08T18:34:45.289" v="2792"/>
          <ac:spMkLst>
            <pc:docMk/>
            <pc:sldMk cId="248556222" sldId="408"/>
            <ac:spMk id="26" creationId="{C77A40ED-BE52-4B37-8437-59BCE25EC99F}"/>
          </ac:spMkLst>
        </pc:spChg>
        <pc:spChg chg="mod">
          <ac:chgData name="Josiah Smith" userId="4af037b2e1e3ed2d" providerId="LiveId" clId="{BFC447C3-43BE-4E34-80C6-7F3E6DA8364B}" dt="2021-11-08T18:28:42.386" v="2667" actId="1076"/>
          <ac:spMkLst>
            <pc:docMk/>
            <pc:sldMk cId="248556222" sldId="408"/>
            <ac:spMk id="28" creationId="{7FECED33-E8B5-4E2A-87F0-57FAAE53B5B1}"/>
          </ac:spMkLst>
        </pc:spChg>
        <pc:spChg chg="mod">
          <ac:chgData name="Josiah Smith" userId="4af037b2e1e3ed2d" providerId="LiveId" clId="{BFC447C3-43BE-4E34-80C6-7F3E6DA8364B}" dt="2021-11-08T18:26:56.400" v="2609" actId="20577"/>
          <ac:spMkLst>
            <pc:docMk/>
            <pc:sldMk cId="248556222" sldId="408"/>
            <ac:spMk id="29" creationId="{78FE170F-75EA-4556-90F7-80104DEBE22F}"/>
          </ac:spMkLst>
        </pc:spChg>
        <pc:spChg chg="del">
          <ac:chgData name="Josiah Smith" userId="4af037b2e1e3ed2d" providerId="LiveId" clId="{BFC447C3-43BE-4E34-80C6-7F3E6DA8364B}" dt="2021-11-08T18:27:06.280" v="2622" actId="478"/>
          <ac:spMkLst>
            <pc:docMk/>
            <pc:sldMk cId="248556222" sldId="408"/>
            <ac:spMk id="31" creationId="{2F13C7CA-EED2-4371-B5F5-C38E333FA854}"/>
          </ac:spMkLst>
        </pc:spChg>
        <pc:grpChg chg="add mod">
          <ac:chgData name="Josiah Smith" userId="4af037b2e1e3ed2d" providerId="LiveId" clId="{BFC447C3-43BE-4E34-80C6-7F3E6DA8364B}" dt="2021-11-08T18:28:54.022" v="2680" actId="1037"/>
          <ac:grpSpMkLst>
            <pc:docMk/>
            <pc:sldMk cId="248556222" sldId="408"/>
            <ac:grpSpMk id="10" creationId="{3442FA87-C541-462F-B1ED-C743AD566D3B}"/>
          </ac:grpSpMkLst>
        </pc:grpChg>
        <pc:grpChg chg="add mod">
          <ac:chgData name="Josiah Smith" userId="4af037b2e1e3ed2d" providerId="LiveId" clId="{BFC447C3-43BE-4E34-80C6-7F3E6DA8364B}" dt="2021-11-08T18:28:52.415" v="2668" actId="164"/>
          <ac:grpSpMkLst>
            <pc:docMk/>
            <pc:sldMk cId="248556222" sldId="408"/>
            <ac:grpSpMk id="16" creationId="{8BFEBA1F-FBC9-4484-940A-62DBE1A4281E}"/>
          </ac:grpSpMkLst>
        </pc:grpChg>
        <pc:picChg chg="add mod">
          <ac:chgData name="Josiah Smith" userId="4af037b2e1e3ed2d" providerId="LiveId" clId="{BFC447C3-43BE-4E34-80C6-7F3E6DA8364B}" dt="2021-11-08T18:29:46.797" v="2690" actId="1076"/>
          <ac:picMkLst>
            <pc:docMk/>
            <pc:sldMk cId="248556222" sldId="408"/>
            <ac:picMk id="3" creationId="{10CCADAC-DAE9-42AE-9528-6B9310942795}"/>
          </ac:picMkLst>
        </pc:picChg>
        <pc:picChg chg="del">
          <ac:chgData name="Josiah Smith" userId="4af037b2e1e3ed2d" providerId="LiveId" clId="{BFC447C3-43BE-4E34-80C6-7F3E6DA8364B}" dt="2021-11-08T18:27:04.354" v="2620" actId="478"/>
          <ac:picMkLst>
            <pc:docMk/>
            <pc:sldMk cId="248556222" sldId="408"/>
            <ac:picMk id="6" creationId="{72125A0E-DF10-4685-878D-3A95F4CC72E7}"/>
          </ac:picMkLst>
        </pc:picChg>
        <pc:picChg chg="add mod">
          <ac:chgData name="Josiah Smith" userId="4af037b2e1e3ed2d" providerId="LiveId" clId="{BFC447C3-43BE-4E34-80C6-7F3E6DA8364B}" dt="2021-11-08T18:29:48.610" v="2691" actId="1076"/>
          <ac:picMkLst>
            <pc:docMk/>
            <pc:sldMk cId="248556222" sldId="408"/>
            <ac:picMk id="7" creationId="{F505007C-B55E-4A0B-B0DA-CAD546D35C45}"/>
          </ac:picMkLst>
        </pc:picChg>
        <pc:picChg chg="add mod">
          <ac:chgData name="Josiah Smith" userId="4af037b2e1e3ed2d" providerId="LiveId" clId="{BFC447C3-43BE-4E34-80C6-7F3E6DA8364B}" dt="2021-11-08T18:28:42.386" v="2667" actId="1076"/>
          <ac:picMkLst>
            <pc:docMk/>
            <pc:sldMk cId="248556222" sldId="408"/>
            <ac:picMk id="9" creationId="{69147EE0-814A-407B-BDF4-47B51A1BE5B3}"/>
          </ac:picMkLst>
        </pc:picChg>
        <pc:picChg chg="del">
          <ac:chgData name="Josiah Smith" userId="4af037b2e1e3ed2d" providerId="LiveId" clId="{BFC447C3-43BE-4E34-80C6-7F3E6DA8364B}" dt="2021-11-08T18:27:18.414" v="2631" actId="478"/>
          <ac:picMkLst>
            <pc:docMk/>
            <pc:sldMk cId="248556222" sldId="408"/>
            <ac:picMk id="13" creationId="{6C863D4E-56AF-480A-85D4-0D87507E0657}"/>
          </ac:picMkLst>
        </pc:picChg>
        <pc:picChg chg="add mod ord modCrop">
          <ac:chgData name="Josiah Smith" userId="4af037b2e1e3ed2d" providerId="LiveId" clId="{BFC447C3-43BE-4E34-80C6-7F3E6DA8364B}" dt="2021-11-08T18:29:19.170" v="2687" actId="1076"/>
          <ac:picMkLst>
            <pc:docMk/>
            <pc:sldMk cId="248556222" sldId="408"/>
            <ac:picMk id="15" creationId="{6BEDEEB9-F0F3-4AB5-A4FE-773D0ED62CF4}"/>
          </ac:picMkLst>
        </pc:picChg>
        <pc:picChg chg="mod">
          <ac:chgData name="Josiah Smith" userId="4af037b2e1e3ed2d" providerId="LiveId" clId="{BFC447C3-43BE-4E34-80C6-7F3E6DA8364B}" dt="2021-11-08T18:27:31.993" v="2636"/>
          <ac:picMkLst>
            <pc:docMk/>
            <pc:sldMk cId="248556222" sldId="408"/>
            <ac:picMk id="17" creationId="{33E9BF7A-07C3-4D79-A54C-ACB05CF14F60}"/>
          </ac:picMkLst>
        </pc:picChg>
        <pc:picChg chg="del">
          <ac:chgData name="Josiah Smith" userId="4af037b2e1e3ed2d" providerId="LiveId" clId="{BFC447C3-43BE-4E34-80C6-7F3E6DA8364B}" dt="2021-11-08T18:27:18.063" v="2630" actId="478"/>
          <ac:picMkLst>
            <pc:docMk/>
            <pc:sldMk cId="248556222" sldId="408"/>
            <ac:picMk id="19" creationId="{C539DA86-D75A-4273-9EC8-D3486382C5F3}"/>
          </ac:picMkLst>
        </pc:picChg>
        <pc:picChg chg="del">
          <ac:chgData name="Josiah Smith" userId="4af037b2e1e3ed2d" providerId="LiveId" clId="{BFC447C3-43BE-4E34-80C6-7F3E6DA8364B}" dt="2021-11-08T18:27:19.211" v="2632" actId="478"/>
          <ac:picMkLst>
            <pc:docMk/>
            <pc:sldMk cId="248556222" sldId="408"/>
            <ac:picMk id="22" creationId="{4E3DDFBB-8084-4F54-BB33-1DD80F1722BC}"/>
          </ac:picMkLst>
        </pc:picChg>
        <pc:cxnChg chg="del">
          <ac:chgData name="Josiah Smith" userId="4af037b2e1e3ed2d" providerId="LiveId" clId="{BFC447C3-43BE-4E34-80C6-7F3E6DA8364B}" dt="2021-11-08T18:27:05.116" v="2621" actId="478"/>
          <ac:cxnSpMkLst>
            <pc:docMk/>
            <pc:sldMk cId="248556222" sldId="408"/>
            <ac:cxnSpMk id="21" creationId="{311E224E-12FD-4890-9551-34E644453031}"/>
          </ac:cxnSpMkLst>
        </pc:cxnChg>
        <pc:cxnChg chg="add mod">
          <ac:chgData name="Josiah Smith" userId="4af037b2e1e3ed2d" providerId="LiveId" clId="{BFC447C3-43BE-4E34-80C6-7F3E6DA8364B}" dt="2021-11-08T18:28:52.415" v="2668" actId="164"/>
          <ac:cxnSpMkLst>
            <pc:docMk/>
            <pc:sldMk cId="248556222" sldId="408"/>
            <ac:cxnSpMk id="23" creationId="{15047DE0-5DFC-4AEC-BBC9-B39609B3544A}"/>
          </ac:cxnSpMkLst>
        </pc:cxnChg>
      </pc:sldChg>
      <pc:sldChg chg="addSp delSp modSp new mod">
        <pc:chgData name="Josiah Smith" userId="4af037b2e1e3ed2d" providerId="LiveId" clId="{BFC447C3-43BE-4E34-80C6-7F3E6DA8364B}" dt="2021-11-08T19:00:51.215" v="3279" actId="1076"/>
        <pc:sldMkLst>
          <pc:docMk/>
          <pc:sldMk cId="3853861757" sldId="409"/>
        </pc:sldMkLst>
        <pc:spChg chg="mod">
          <ac:chgData name="Josiah Smith" userId="4af037b2e1e3ed2d" providerId="LiveId" clId="{BFC447C3-43BE-4E34-80C6-7F3E6DA8364B}" dt="2021-11-08T18:41:45.182" v="2984" actId="20577"/>
          <ac:spMkLst>
            <pc:docMk/>
            <pc:sldMk cId="3853861757" sldId="409"/>
            <ac:spMk id="2" creationId="{F9AA0A2C-43C8-44F8-A1F0-742725B0AAC8}"/>
          </ac:spMkLst>
        </pc:spChg>
        <pc:spChg chg="add del mod">
          <ac:chgData name="Josiah Smith" userId="4af037b2e1e3ed2d" providerId="LiveId" clId="{BFC447C3-43BE-4E34-80C6-7F3E6DA8364B}" dt="2021-11-08T18:43:52.072" v="3136" actId="20577"/>
          <ac:spMkLst>
            <pc:docMk/>
            <pc:sldMk cId="3853861757" sldId="409"/>
            <ac:spMk id="3" creationId="{FD298629-36BA-41EB-9772-2BD27FEE0CB6}"/>
          </ac:spMkLst>
        </pc:spChg>
        <pc:spChg chg="add mod">
          <ac:chgData name="Josiah Smith" userId="4af037b2e1e3ed2d" providerId="LiveId" clId="{BFC447C3-43BE-4E34-80C6-7F3E6DA8364B}" dt="2021-11-08T19:00:44.293" v="3277" actId="164"/>
          <ac:spMkLst>
            <pc:docMk/>
            <pc:sldMk cId="3853861757" sldId="409"/>
            <ac:spMk id="12" creationId="{D306F31F-B559-49B1-B77D-B3AEDD44BAF7}"/>
          </ac:spMkLst>
        </pc:spChg>
        <pc:spChg chg="add mod">
          <ac:chgData name="Josiah Smith" userId="4af037b2e1e3ed2d" providerId="LiveId" clId="{BFC447C3-43BE-4E34-80C6-7F3E6DA8364B}" dt="2021-11-08T19:00:44.293" v="3277" actId="164"/>
          <ac:spMkLst>
            <pc:docMk/>
            <pc:sldMk cId="3853861757" sldId="409"/>
            <ac:spMk id="15" creationId="{67A64C1B-E507-47B8-B9EB-18B761F659A9}"/>
          </ac:spMkLst>
        </pc:spChg>
        <pc:spChg chg="add mod">
          <ac:chgData name="Josiah Smith" userId="4af037b2e1e3ed2d" providerId="LiveId" clId="{BFC447C3-43BE-4E34-80C6-7F3E6DA8364B}" dt="2021-11-08T19:00:44.293" v="3277" actId="164"/>
          <ac:spMkLst>
            <pc:docMk/>
            <pc:sldMk cId="3853861757" sldId="409"/>
            <ac:spMk id="16" creationId="{73810313-1B21-48F5-B7A9-D6F83856A05E}"/>
          </ac:spMkLst>
        </pc:spChg>
        <pc:grpChg chg="add mod">
          <ac:chgData name="Josiah Smith" userId="4af037b2e1e3ed2d" providerId="LiveId" clId="{BFC447C3-43BE-4E34-80C6-7F3E6DA8364B}" dt="2021-11-08T19:00:47.628" v="3278" actId="1076"/>
          <ac:grpSpMkLst>
            <pc:docMk/>
            <pc:sldMk cId="3853861757" sldId="409"/>
            <ac:grpSpMk id="17" creationId="{A0789B7D-AE73-402F-B6F4-B695A5F4D515}"/>
          </ac:grpSpMkLst>
        </pc:grpChg>
        <pc:picChg chg="add del mod">
          <ac:chgData name="Josiah Smith" userId="4af037b2e1e3ed2d" providerId="LiveId" clId="{BFC447C3-43BE-4E34-80C6-7F3E6DA8364B}" dt="2021-11-08T18:42:21.441" v="3033"/>
          <ac:picMkLst>
            <pc:docMk/>
            <pc:sldMk cId="3853861757" sldId="409"/>
            <ac:picMk id="5" creationId="{CBB00B63-6369-4DAC-B817-AEAAEBFFBC3B}"/>
          </ac:picMkLst>
        </pc:picChg>
        <pc:picChg chg="add del mod">
          <ac:chgData name="Josiah Smith" userId="4af037b2e1e3ed2d" providerId="LiveId" clId="{BFC447C3-43BE-4E34-80C6-7F3E6DA8364B}" dt="2021-11-08T18:42:58.109" v="3042" actId="478"/>
          <ac:picMkLst>
            <pc:docMk/>
            <pc:sldMk cId="3853861757" sldId="409"/>
            <ac:picMk id="7" creationId="{5FFFF905-DD96-410C-ACB7-0269B8C75BC5}"/>
          </ac:picMkLst>
        </pc:picChg>
        <pc:picChg chg="add mod">
          <ac:chgData name="Josiah Smith" userId="4af037b2e1e3ed2d" providerId="LiveId" clId="{BFC447C3-43BE-4E34-80C6-7F3E6DA8364B}" dt="2021-11-08T19:00:51.215" v="3279" actId="1076"/>
          <ac:picMkLst>
            <pc:docMk/>
            <pc:sldMk cId="3853861757" sldId="409"/>
            <ac:picMk id="9" creationId="{87923EFF-7F0F-4F67-97E7-F2CB4CC7FE9F}"/>
          </ac:picMkLst>
        </pc:picChg>
        <pc:picChg chg="add mod modCrop">
          <ac:chgData name="Josiah Smith" userId="4af037b2e1e3ed2d" providerId="LiveId" clId="{BFC447C3-43BE-4E34-80C6-7F3E6DA8364B}" dt="2021-11-08T19:00:44.293" v="3277" actId="164"/>
          <ac:picMkLst>
            <pc:docMk/>
            <pc:sldMk cId="3853861757" sldId="409"/>
            <ac:picMk id="11" creationId="{CEDD0F94-0EC8-46DE-9324-C3C2D21E3C51}"/>
          </ac:picMkLst>
        </pc:picChg>
        <pc:picChg chg="add mod modCrop">
          <ac:chgData name="Josiah Smith" userId="4af037b2e1e3ed2d" providerId="LiveId" clId="{BFC447C3-43BE-4E34-80C6-7F3E6DA8364B}" dt="2021-11-08T19:00:44.293" v="3277" actId="164"/>
          <ac:picMkLst>
            <pc:docMk/>
            <pc:sldMk cId="3853861757" sldId="409"/>
            <ac:picMk id="14" creationId="{A546DFEE-CB4A-42F7-8A1E-B963126E6631}"/>
          </ac:picMkLst>
        </pc:picChg>
      </pc:sldChg>
      <pc:sldChg chg="addSp modSp new mod">
        <pc:chgData name="Josiah Smith" userId="4af037b2e1e3ed2d" providerId="LiveId" clId="{BFC447C3-43BE-4E34-80C6-7F3E6DA8364B}" dt="2021-11-08T20:10:06.335" v="4039" actId="20577"/>
        <pc:sldMkLst>
          <pc:docMk/>
          <pc:sldMk cId="1641530630" sldId="410"/>
        </pc:sldMkLst>
        <pc:spChg chg="mod">
          <ac:chgData name="Josiah Smith" userId="4af037b2e1e3ed2d" providerId="LiveId" clId="{BFC447C3-43BE-4E34-80C6-7F3E6DA8364B}" dt="2021-11-08T20:10:06.335" v="4039" actId="20577"/>
          <ac:spMkLst>
            <pc:docMk/>
            <pc:sldMk cId="1641530630" sldId="410"/>
            <ac:spMk id="2" creationId="{413F234F-4165-49FA-829A-0C19F723AA3F}"/>
          </ac:spMkLst>
        </pc:spChg>
        <pc:spChg chg="mod">
          <ac:chgData name="Josiah Smith" userId="4af037b2e1e3ed2d" providerId="LiveId" clId="{BFC447C3-43BE-4E34-80C6-7F3E6DA8364B}" dt="2021-11-08T20:04:12.523" v="3921" actId="1035"/>
          <ac:spMkLst>
            <pc:docMk/>
            <pc:sldMk cId="1641530630" sldId="410"/>
            <ac:spMk id="3" creationId="{BA9959F6-D445-41B3-946D-D444BC7434C8}"/>
          </ac:spMkLst>
        </pc:spChg>
        <pc:spChg chg="mod">
          <ac:chgData name="Josiah Smith" userId="4af037b2e1e3ed2d" providerId="LiveId" clId="{BFC447C3-43BE-4E34-80C6-7F3E6DA8364B}" dt="2021-11-08T20:02:36.436" v="3725"/>
          <ac:spMkLst>
            <pc:docMk/>
            <pc:sldMk cId="1641530630" sldId="410"/>
            <ac:spMk id="12" creationId="{6B8D123C-B6CF-4C92-9573-328D11C5A160}"/>
          </ac:spMkLst>
        </pc:spChg>
        <pc:grpChg chg="add mod">
          <ac:chgData name="Josiah Smith" userId="4af037b2e1e3ed2d" providerId="LiveId" clId="{BFC447C3-43BE-4E34-80C6-7F3E6DA8364B}" dt="2021-11-08T19:07:08.649" v="3488" actId="1076"/>
          <ac:grpSpMkLst>
            <pc:docMk/>
            <pc:sldMk cId="1641530630" sldId="410"/>
            <ac:grpSpMk id="8" creationId="{47FD7DCA-DB56-4232-A3F6-CE3F0376FD43}"/>
          </ac:grpSpMkLst>
        </pc:grpChg>
        <pc:grpChg chg="add mod">
          <ac:chgData name="Josiah Smith" userId="4af037b2e1e3ed2d" providerId="LiveId" clId="{BFC447C3-43BE-4E34-80C6-7F3E6DA8364B}" dt="2021-11-08T20:02:48.168" v="3733" actId="1076"/>
          <ac:grpSpMkLst>
            <pc:docMk/>
            <pc:sldMk cId="1641530630" sldId="410"/>
            <ac:grpSpMk id="10" creationId="{DF7365B5-1608-4D11-BC5C-C161215D7827}"/>
          </ac:grpSpMkLst>
        </pc:grpChg>
        <pc:graphicFrameChg chg="add mod modGraphic">
          <ac:chgData name="Josiah Smith" userId="4af037b2e1e3ed2d" providerId="LiveId" clId="{BFC447C3-43BE-4E34-80C6-7F3E6DA8364B}" dt="2021-11-08T19:07:02.818" v="3486" actId="164"/>
          <ac:graphicFrameMkLst>
            <pc:docMk/>
            <pc:sldMk cId="1641530630" sldId="410"/>
            <ac:graphicFrameMk id="4" creationId="{D73B7456-ED55-4A93-A69C-53A59668AE2D}"/>
          </ac:graphicFrameMkLst>
        </pc:graphicFrameChg>
        <pc:picChg chg="add mod modCrop">
          <ac:chgData name="Josiah Smith" userId="4af037b2e1e3ed2d" providerId="LiveId" clId="{BFC447C3-43BE-4E34-80C6-7F3E6DA8364B}" dt="2021-11-08T19:07:02.818" v="3486" actId="164"/>
          <ac:picMkLst>
            <pc:docMk/>
            <pc:sldMk cId="1641530630" sldId="410"/>
            <ac:picMk id="5" creationId="{6FE16A65-DFD8-47A6-B1DB-E1A6FD6176B4}"/>
          </ac:picMkLst>
        </pc:picChg>
        <pc:picChg chg="add mod modCrop">
          <ac:chgData name="Josiah Smith" userId="4af037b2e1e3ed2d" providerId="LiveId" clId="{BFC447C3-43BE-4E34-80C6-7F3E6DA8364B}" dt="2021-11-08T19:07:02.818" v="3486" actId="164"/>
          <ac:picMkLst>
            <pc:docMk/>
            <pc:sldMk cId="1641530630" sldId="410"/>
            <ac:picMk id="6" creationId="{CD539DAF-F513-4301-9BC7-8C86EF9FB11C}"/>
          </ac:picMkLst>
        </pc:picChg>
        <pc:picChg chg="add mod modCrop">
          <ac:chgData name="Josiah Smith" userId="4af037b2e1e3ed2d" providerId="LiveId" clId="{BFC447C3-43BE-4E34-80C6-7F3E6DA8364B}" dt="2021-11-08T19:07:02.818" v="3486" actId="164"/>
          <ac:picMkLst>
            <pc:docMk/>
            <pc:sldMk cId="1641530630" sldId="410"/>
            <ac:picMk id="7" creationId="{283F2370-BC7A-4B8B-A05D-D4334302487E}"/>
          </ac:picMkLst>
        </pc:picChg>
        <pc:picChg chg="add mod">
          <ac:chgData name="Josiah Smith" userId="4af037b2e1e3ed2d" providerId="LiveId" clId="{BFC447C3-43BE-4E34-80C6-7F3E6DA8364B}" dt="2021-11-08T20:02:51.524" v="3734" actId="1076"/>
          <ac:picMkLst>
            <pc:docMk/>
            <pc:sldMk cId="1641530630" sldId="410"/>
            <ac:picMk id="9" creationId="{C820D6AE-50BD-49EB-887A-A193C40E334D}"/>
          </ac:picMkLst>
        </pc:picChg>
        <pc:picChg chg="mod">
          <ac:chgData name="Josiah Smith" userId="4af037b2e1e3ed2d" providerId="LiveId" clId="{BFC447C3-43BE-4E34-80C6-7F3E6DA8364B}" dt="2021-11-08T20:02:36.436" v="3725"/>
          <ac:picMkLst>
            <pc:docMk/>
            <pc:sldMk cId="1641530630" sldId="410"/>
            <ac:picMk id="11" creationId="{FE8D744A-5C91-4C1E-8CFC-36346C35901D}"/>
          </ac:picMkLst>
        </pc:picChg>
      </pc:sldChg>
      <pc:sldChg chg="modSp add mod">
        <pc:chgData name="Josiah Smith" userId="4af037b2e1e3ed2d" providerId="LiveId" clId="{BFC447C3-43BE-4E34-80C6-7F3E6DA8364B}" dt="2021-11-08T20:09:17.410" v="4026" actId="1076"/>
        <pc:sldMkLst>
          <pc:docMk/>
          <pc:sldMk cId="375470046" sldId="411"/>
        </pc:sldMkLst>
        <pc:spChg chg="mod">
          <ac:chgData name="Josiah Smith" userId="4af037b2e1e3ed2d" providerId="LiveId" clId="{BFC447C3-43BE-4E34-80C6-7F3E6DA8364B}" dt="2021-11-08T20:09:17.410" v="4026" actId="1076"/>
          <ac:spMkLst>
            <pc:docMk/>
            <pc:sldMk cId="375470046" sldId="411"/>
            <ac:spMk id="29" creationId="{FC689128-D0DB-4153-89D1-025B096C6825}"/>
          </ac:spMkLst>
        </pc:spChg>
        <pc:cxnChg chg="mod">
          <ac:chgData name="Josiah Smith" userId="4af037b2e1e3ed2d" providerId="LiveId" clId="{BFC447C3-43BE-4E34-80C6-7F3E6DA8364B}" dt="2021-11-08T20:09:17.410" v="4026" actId="1076"/>
          <ac:cxnSpMkLst>
            <pc:docMk/>
            <pc:sldMk cId="375470046" sldId="411"/>
            <ac:cxnSpMk id="26" creationId="{E67C7360-37E7-41E7-8D95-B5331E8008C9}"/>
          </ac:cxnSpMkLst>
        </pc:cxnChg>
        <pc:cxnChg chg="mod">
          <ac:chgData name="Josiah Smith" userId="4af037b2e1e3ed2d" providerId="LiveId" clId="{BFC447C3-43BE-4E34-80C6-7F3E6DA8364B}" dt="2021-11-08T20:09:17.410" v="4026" actId="1076"/>
          <ac:cxnSpMkLst>
            <pc:docMk/>
            <pc:sldMk cId="375470046" sldId="411"/>
            <ac:cxnSpMk id="98" creationId="{AA937983-1B77-4D2D-B705-3A6E49BDD49C}"/>
          </ac:cxnSpMkLst>
        </pc:cxnChg>
      </pc:sldChg>
      <pc:sldChg chg="add">
        <pc:chgData name="Josiah Smith" userId="4af037b2e1e3ed2d" providerId="LiveId" clId="{BFC447C3-43BE-4E34-80C6-7F3E6DA8364B}" dt="2021-11-08T20:09:28.849" v="4027"/>
        <pc:sldMkLst>
          <pc:docMk/>
          <pc:sldMk cId="2546554213" sldId="412"/>
        </pc:sldMkLst>
      </pc:sldChg>
      <pc:sldChg chg="addSp delSp modSp new mod">
        <pc:chgData name="Josiah Smith" userId="4af037b2e1e3ed2d" providerId="LiveId" clId="{BFC447C3-43BE-4E34-80C6-7F3E6DA8364B}" dt="2021-11-08T20:18:39.904" v="4567" actId="20577"/>
        <pc:sldMkLst>
          <pc:docMk/>
          <pc:sldMk cId="1219622502" sldId="413"/>
        </pc:sldMkLst>
        <pc:spChg chg="mod">
          <ac:chgData name="Josiah Smith" userId="4af037b2e1e3ed2d" providerId="LiveId" clId="{BFC447C3-43BE-4E34-80C6-7F3E6DA8364B}" dt="2021-11-08T20:17:48.503" v="4408" actId="20577"/>
          <ac:spMkLst>
            <pc:docMk/>
            <pc:sldMk cId="1219622502" sldId="413"/>
            <ac:spMk id="2" creationId="{D15AE908-BB79-417F-9FB2-4698197F772D}"/>
          </ac:spMkLst>
        </pc:spChg>
        <pc:spChg chg="mod">
          <ac:chgData name="Josiah Smith" userId="4af037b2e1e3ed2d" providerId="LiveId" clId="{BFC447C3-43BE-4E34-80C6-7F3E6DA8364B}" dt="2021-11-08T20:18:39.904" v="4567" actId="20577"/>
          <ac:spMkLst>
            <pc:docMk/>
            <pc:sldMk cId="1219622502" sldId="413"/>
            <ac:spMk id="3" creationId="{052B48F3-13C0-438A-8C4C-7F173E12F26D}"/>
          </ac:spMkLst>
        </pc:spChg>
        <pc:spChg chg="add del mod">
          <ac:chgData name="Josiah Smith" userId="4af037b2e1e3ed2d" providerId="LiveId" clId="{BFC447C3-43BE-4E34-80C6-7F3E6DA8364B}" dt="2021-11-08T20:13:28.625" v="4171" actId="478"/>
          <ac:spMkLst>
            <pc:docMk/>
            <pc:sldMk cId="1219622502" sldId="413"/>
            <ac:spMk id="5" creationId="{1611E222-ACFE-48E6-8184-2907C8BA32CD}"/>
          </ac:spMkLst>
        </pc:spChg>
        <pc:spChg chg="add del mod">
          <ac:chgData name="Josiah Smith" userId="4af037b2e1e3ed2d" providerId="LiveId" clId="{BFC447C3-43BE-4E34-80C6-7F3E6DA8364B}" dt="2021-11-08T20:12:57.994" v="4164"/>
          <ac:spMkLst>
            <pc:docMk/>
            <pc:sldMk cId="1219622502" sldId="413"/>
            <ac:spMk id="6" creationId="{AD7D2A94-9CA1-4991-9D41-F8DFFDB80A97}"/>
          </ac:spMkLst>
        </pc:spChg>
        <pc:spChg chg="add mod">
          <ac:chgData name="Josiah Smith" userId="4af037b2e1e3ed2d" providerId="LiveId" clId="{BFC447C3-43BE-4E34-80C6-7F3E6DA8364B}" dt="2021-11-08T20:14:17.221" v="4183" actId="1076"/>
          <ac:spMkLst>
            <pc:docMk/>
            <pc:sldMk cId="1219622502" sldId="413"/>
            <ac:spMk id="7" creationId="{F7C254A5-A7A6-4819-822F-E8F35354143A}"/>
          </ac:spMkLst>
        </pc:spChg>
        <pc:picChg chg="add mod">
          <ac:chgData name="Josiah Smith" userId="4af037b2e1e3ed2d" providerId="LiveId" clId="{BFC447C3-43BE-4E34-80C6-7F3E6DA8364B}" dt="2021-11-08T20:14:12.347" v="4180" actId="1076"/>
          <ac:picMkLst>
            <pc:docMk/>
            <pc:sldMk cId="1219622502" sldId="413"/>
            <ac:picMk id="4" creationId="{BBC9AAA9-D5B0-4C80-8B61-C8DD9B140D18}"/>
          </ac:picMkLst>
        </pc:picChg>
        <pc:picChg chg="add mod">
          <ac:chgData name="Josiah Smith" userId="4af037b2e1e3ed2d" providerId="LiveId" clId="{BFC447C3-43BE-4E34-80C6-7F3E6DA8364B}" dt="2021-11-08T20:14:13.141" v="4181" actId="1076"/>
          <ac:picMkLst>
            <pc:docMk/>
            <pc:sldMk cId="1219622502" sldId="413"/>
            <ac:picMk id="1026" creationId="{ED8FEFAE-DB15-455F-BA66-21F5236C74D9}"/>
          </ac:picMkLst>
        </pc:picChg>
        <pc:picChg chg="add mod">
          <ac:chgData name="Josiah Smith" userId="4af037b2e1e3ed2d" providerId="LiveId" clId="{BFC447C3-43BE-4E34-80C6-7F3E6DA8364B}" dt="2021-11-08T20:15:35.628" v="4292" actId="1076"/>
          <ac:picMkLst>
            <pc:docMk/>
            <pc:sldMk cId="1219622502" sldId="413"/>
            <ac:picMk id="1028" creationId="{DA3F299F-1D88-4D4B-A89E-FEC89DF03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E1514-4B63-465B-A9F4-C29688C3D5B5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4F8CE-89DB-4F58-9EC1-5DC2EA9FC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3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5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7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325-7781-453E-981D-AE8F60444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82315"/>
          </a:xfrm>
        </p:spPr>
        <p:txBody>
          <a:bodyPr anchor="b">
            <a:normAutofit/>
          </a:bodyPr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9092A-0366-4C98-ADE6-6D05415B2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7020"/>
            <a:ext cx="9144000" cy="65077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961F64-5F57-400B-849D-BE4A3F4CB94C}"/>
              </a:ext>
            </a:extLst>
          </p:cNvPr>
          <p:cNvCxnSpPr/>
          <p:nvPr/>
        </p:nvCxnSpPr>
        <p:spPr>
          <a:xfrm>
            <a:off x="1524000" y="4505851"/>
            <a:ext cx="914400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8D437-B1F8-444B-B2FA-85E9F3104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06" y="5297256"/>
            <a:ext cx="2112587" cy="13718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9CC078-BF44-4AF6-B381-3813B24FBAB7}"/>
              </a:ext>
            </a:extLst>
          </p:cNvPr>
          <p:cNvSpPr/>
          <p:nvPr/>
        </p:nvSpPr>
        <p:spPr>
          <a:xfrm>
            <a:off x="0" y="1165628"/>
            <a:ext cx="110836" cy="3195781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76FA6-9677-4006-B7B8-7FBA529BE342}"/>
              </a:ext>
            </a:extLst>
          </p:cNvPr>
          <p:cNvSpPr/>
          <p:nvPr/>
        </p:nvSpPr>
        <p:spPr>
          <a:xfrm>
            <a:off x="12072496" y="1165628"/>
            <a:ext cx="110836" cy="3195781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E0B90-1D8B-415B-AF4D-88131EA093CB}"/>
              </a:ext>
            </a:extLst>
          </p:cNvPr>
          <p:cNvSpPr txBox="1"/>
          <p:nvPr/>
        </p:nvSpPr>
        <p:spPr>
          <a:xfrm>
            <a:off x="10696337" y="6386050"/>
            <a:ext cx="1431577" cy="412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D41-30B3-46C5-B89C-E78E0905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21ED-AB66-4C5E-962E-54E68076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10515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2ABBFA-5AA8-4EAC-9120-6E1EE7647852}"/>
              </a:ext>
            </a:extLst>
          </p:cNvPr>
          <p:cNvCxnSpPr>
            <a:cxnSpLocks/>
          </p:cNvCxnSpPr>
          <p:nvPr/>
        </p:nvCxnSpPr>
        <p:spPr>
          <a:xfrm>
            <a:off x="838200" y="1214770"/>
            <a:ext cx="1051560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9D381E-13E0-458D-AB3F-B28E42507870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D86A-A556-42AE-B3B0-F569AE82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3583"/>
            <a:ext cx="5181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69BB8-7439-43C3-815C-CF2F8FBB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3583"/>
            <a:ext cx="5181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428D6E-E042-4FF4-A3A6-A9551655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BA134-CE72-4FFD-A5B6-DC26F3F58164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5082C7-5BD9-4AA5-9536-83BA95185197}"/>
              </a:ext>
            </a:extLst>
          </p:cNvPr>
          <p:cNvCxnSpPr>
            <a:cxnSpLocks/>
          </p:cNvCxnSpPr>
          <p:nvPr/>
        </p:nvCxnSpPr>
        <p:spPr>
          <a:xfrm>
            <a:off x="838200" y="1214770"/>
            <a:ext cx="1051560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8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A3F4-EAFC-4831-B426-48EE92872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43583"/>
            <a:ext cx="5180013" cy="40855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F17B8-F717-4DE3-9EE7-613AB91F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52140"/>
            <a:ext cx="5180013" cy="4337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BDA2A-02BA-4C1A-82E1-24F15F5CE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3583"/>
            <a:ext cx="5183188" cy="408557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15F5D-B27C-4E05-8FB8-3D5F167F2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2140"/>
            <a:ext cx="5183188" cy="4337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623D33-D780-4DE9-B68F-7FCC6738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6563E-8772-4FFF-AFD6-863CC111CE85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A190F-E688-40F9-98CA-E22693D631A4}"/>
              </a:ext>
            </a:extLst>
          </p:cNvPr>
          <p:cNvCxnSpPr>
            <a:cxnSpLocks/>
          </p:cNvCxnSpPr>
          <p:nvPr/>
        </p:nvCxnSpPr>
        <p:spPr>
          <a:xfrm>
            <a:off x="838200" y="1214770"/>
            <a:ext cx="1051560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1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0E02A8-724F-4330-ABA9-C31CB30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215427-AB35-465A-B96F-20B3DDB5FA7D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2DB39-AEEE-4A45-832A-6F6126665C22}"/>
              </a:ext>
            </a:extLst>
          </p:cNvPr>
          <p:cNvCxnSpPr>
            <a:cxnSpLocks/>
          </p:cNvCxnSpPr>
          <p:nvPr/>
        </p:nvCxnSpPr>
        <p:spPr>
          <a:xfrm>
            <a:off x="838200" y="1214770"/>
            <a:ext cx="1051560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6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434B6-D731-4AF9-8DE6-761C9C41EF98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C8B5-2A2C-48AB-BD6B-6F979802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152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BEB7-D85B-4C30-867E-A2884001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D843A-11B5-4281-9A0D-58887E92F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236"/>
            <a:ext cx="3932237" cy="40557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37963A-57F6-4410-9438-90FB4C7DC2E1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1B10B4-6746-4594-99F5-BEF1B98F34FA}"/>
              </a:ext>
            </a:extLst>
          </p:cNvPr>
          <p:cNvCxnSpPr>
            <a:cxnSpLocks/>
          </p:cNvCxnSpPr>
          <p:nvPr/>
        </p:nvCxnSpPr>
        <p:spPr>
          <a:xfrm>
            <a:off x="839788" y="1745673"/>
            <a:ext cx="3932237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B3CEE9-2902-486B-8876-F86A26558FC0}"/>
              </a:ext>
            </a:extLst>
          </p:cNvPr>
          <p:cNvCxnSpPr>
            <a:cxnSpLocks/>
          </p:cNvCxnSpPr>
          <p:nvPr/>
        </p:nvCxnSpPr>
        <p:spPr>
          <a:xfrm>
            <a:off x="4978401" y="457200"/>
            <a:ext cx="0" cy="541178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9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53226-60E6-4ACC-B5AD-524783E92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7BE04-8DC4-4254-AF0B-D4F816B5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236"/>
            <a:ext cx="3932237" cy="40557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6125A-BA5A-4FF3-A9D6-FE14B21D429E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EC4766-AC57-404D-866F-E5B7602FA7A0}"/>
              </a:ext>
            </a:extLst>
          </p:cNvPr>
          <p:cNvCxnSpPr>
            <a:cxnSpLocks/>
          </p:cNvCxnSpPr>
          <p:nvPr/>
        </p:nvCxnSpPr>
        <p:spPr>
          <a:xfrm>
            <a:off x="839788" y="1745673"/>
            <a:ext cx="3932237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91695-187E-4365-AA95-C4D8F2FEFE93}"/>
              </a:ext>
            </a:extLst>
          </p:cNvPr>
          <p:cNvCxnSpPr>
            <a:cxnSpLocks/>
          </p:cNvCxnSpPr>
          <p:nvPr/>
        </p:nvCxnSpPr>
        <p:spPr>
          <a:xfrm>
            <a:off x="4978401" y="457200"/>
            <a:ext cx="0" cy="541178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8A97BB6-2B50-464E-8B04-A650E7B4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152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82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F7A0C8D-F8D1-4439-8F2A-9D7624A64C36}"/>
              </a:ext>
            </a:extLst>
          </p:cNvPr>
          <p:cNvSpPr/>
          <p:nvPr/>
        </p:nvSpPr>
        <p:spPr>
          <a:xfrm>
            <a:off x="11716022" y="6385765"/>
            <a:ext cx="430829" cy="409575"/>
          </a:xfrm>
          <a:prstGeom prst="ellipse">
            <a:avLst/>
          </a:prstGeom>
          <a:solidFill>
            <a:srgbClr val="369AC7"/>
          </a:solidFill>
          <a:ln>
            <a:solidFill>
              <a:srgbClr val="369AC7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C7393-03BD-467D-AE61-A6F40B7A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CE93D-83E5-4731-980C-3A466DE6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5A21A-1F15-48C3-9AEC-C7E01042DA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9" y="-14638"/>
            <a:ext cx="1737573" cy="1042544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65ECF8C-898E-46C6-968E-AEBBCB0DC11A}"/>
              </a:ext>
            </a:extLst>
          </p:cNvPr>
          <p:cNvSpPr txBox="1">
            <a:spLocks/>
          </p:cNvSpPr>
          <p:nvPr/>
        </p:nvSpPr>
        <p:spPr>
          <a:xfrm>
            <a:off x="11718078" y="6406534"/>
            <a:ext cx="43082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1BD3754-B43B-4D93-9066-E166E4DDBE18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55B33369-E898-43DD-BD02-9BF4CADF7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48846" y="6545283"/>
            <a:ext cx="2887784" cy="21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558167B-15F8-405C-B7F0-4F41A4779AAF}"/>
              </a:ext>
            </a:extLst>
          </p:cNvPr>
          <p:cNvSpPr txBox="1">
            <a:spLocks/>
          </p:cNvSpPr>
          <p:nvPr/>
        </p:nvSpPr>
        <p:spPr>
          <a:xfrm>
            <a:off x="10782959" y="6418374"/>
            <a:ext cx="93203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9AC7"/>
                </a:solidFill>
              </a:rPr>
              <a:t>J. W. Smith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0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69AC7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69AC7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69AC7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69AC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69AC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9.png"/><Relationship Id="rId3" Type="http://schemas.openxmlformats.org/officeDocument/2006/relationships/image" Target="../media/image19.png"/><Relationship Id="rId12" Type="http://schemas.openxmlformats.org/officeDocument/2006/relationships/image" Target="../media/image27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6617-0B0E-4228-AF1C-1725A9C29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Efficient 3-D Near-Field MIMO-SAR Imaging for Irregular Scanning Geometries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A7F2D-D638-40A2-9F39-7D676BA6F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Josiah W. Smith</a:t>
            </a:r>
          </a:p>
          <a:p>
            <a:r>
              <a:rPr lang="en-US" dirty="0"/>
              <a:t>Murat Torlak</a:t>
            </a:r>
          </a:p>
        </p:txBody>
      </p:sp>
    </p:spTree>
    <p:extLst>
      <p:ext uri="{BB962C8B-B14F-4D97-AF65-F5344CB8AC3E}">
        <p14:creationId xmlns:p14="http://schemas.microsoft.com/office/powerpoint/2010/main" val="283167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Near-Field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0515600" cy="47333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spherical wavefront</a:t>
                </a:r>
              </a:p>
              <a:p>
                <a:endParaRPr lang="en-US" dirty="0"/>
              </a:p>
              <a:p>
                <a:r>
                  <a:rPr lang="en-US" dirty="0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Naïve approach (back projection algorithm)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0515600" cy="4733380"/>
              </a:xfrm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563567F-C038-414C-852D-566E4968AE03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736FBE9-1835-486F-8529-4B6071551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A60FEB4-1487-4CF9-84C8-86CA1454ACEC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1BBB17F8-3ED8-4B1B-9C00-1FAECE0EE8D7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90322403-D9AA-4D74-89F2-D512421DCF06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9ADD6C22-1269-4B30-BFE7-920DD3E2CC9A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7CF611E-78B7-4ED9-9966-19F4203B5F27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39A2DA6D-0C04-4B2B-85F1-0243A8A01145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8DCF9CE6-A026-4E31-9518-51B0F0A7CCF4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C103CB7E-7A72-4FAA-B6D5-A6CDFDFE431B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6927F832-3E4A-4C1C-B6FC-EC648CE7BDC5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C28268-FF00-4B6B-B928-9791A72064AF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79F03A1-C1EE-4994-9159-7AA14E6F5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2DAED64C-D05F-4FC2-89B7-2D2CD219D43F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E3F332A-C40C-4BA6-81BA-45AC8B7DC0AC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C076624-9565-47DB-9E0A-842D88BC7A00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4E3C8B-2C03-4728-983B-EA68EBCC4736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120FF08-B72C-4314-B0A0-11119F00D9CB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8912F83-DEDA-433E-B62A-4A3DA7A70B6E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22BD2BF-9500-4DD2-9616-18B6B5E04E45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B741A-A673-40B8-A995-6C6834FD32E8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66BDEF4-9AC2-46D7-BABD-B9EC822E92AD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0B98A9-E618-4A87-9CE8-A9D6029C607C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2E913EA-6A97-42F3-BC00-5D1F74886432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2E913EA-6A97-42F3-BC00-5D1F74886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07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Near-Field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spherical wavefront</a:t>
                </a:r>
              </a:p>
              <a:p>
                <a:endParaRPr lang="en-US" dirty="0"/>
              </a:p>
              <a:p>
                <a:r>
                  <a:rPr lang="en-US" dirty="0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Efficient approach – </a:t>
                </a:r>
                <a:r>
                  <a:rPr lang="en-US" b="1" dirty="0"/>
                  <a:t>key step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∬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CF5C829-9F6E-484E-9370-CA5D5559BD1B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2BC21-35EF-4C40-8BB6-DBC851A11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AE2404-A215-4202-81BA-7D499FFF786A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95D1E4A7-B50F-48F6-9F48-1CC6F929ABD7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401126E7-631F-475E-81BB-E98366E52E1F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7D8FA1BC-7AA6-42F6-A292-8835C1AC8368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380BBE08-75B6-4DEB-A201-0A43019A8FEE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4B62A4E-4D57-42E6-8BAC-7C1DA792E4FF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D74F38A3-C6D3-496A-9A7A-9CB70CE3667D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3BEFC1F4-1BCD-4591-A32C-9165B5C6DF83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17F59471-6F70-47DE-A85D-A77BEB7A0CD4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BC8D7C-6160-4BCA-A424-F1D09D5AD516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ADD9075-37CF-4407-82B6-B5D3B160D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2B52257-F751-47CC-9F60-4507D857DBD8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4400A35-8350-4B34-B07E-25542A9E14CB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5660828-F72D-4BFD-84D2-D5BC759C99CF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17DD5E-94D5-4AD6-B185-7CF4AA6EB0E5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44D903-277D-4F02-8DB2-B72B4482FEC3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00FEC-DA63-49C3-9E57-5B4A7D07180C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6D5E3D-496B-419E-AA93-7D4326CBD6FC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F8D73A-CF06-445F-81B5-D56E9F78CF0F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E3ADAE-4ED4-4F33-8C41-135A4FDD60BE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94A0E7-1ADF-454E-9B25-D12FE6A14C7A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4214A4-694C-4DC3-B6C5-E415CA7C73EB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4214A4-694C-4DC3-B6C5-E415CA7C7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693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Near-Field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1244072" cy="47333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spherical wavefront</a:t>
                </a:r>
              </a:p>
              <a:p>
                <a:endParaRPr lang="en-US" dirty="0"/>
              </a:p>
              <a:p>
                <a:r>
                  <a:rPr lang="en-US" dirty="0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Efficient approach (Range Migration Algorithm – RMA)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𝐼𝐹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1244072" cy="4733380"/>
              </a:xfrm>
              <a:blipFill>
                <a:blip r:embed="rId2"/>
                <a:stretch>
                  <a:fillRect l="-976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AA1CEC-81BA-4AF8-9553-9D8F236A63ED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236C40B-25AB-4F5C-A0BC-57C856EA8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1A4C69-DAA3-4EC8-A4C0-FF9F595EF75C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83EDB525-8636-4BF6-B44D-DC5B11135C13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838C56B-1B33-4900-8F28-8FBF5BFFB284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98DD8FE5-9F45-45A5-A9F0-93E1D0F41C04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C21C336F-029D-4430-81F6-8C4698391CD3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F69F57E-47F6-4EDC-A8D7-359201D4748B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63DA2F31-789D-4139-BCA8-E42D28317ADC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8AF06CBB-49A2-4620-9077-0FC008EA97A2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72C52F5-DA04-4F3A-9834-D3EF36E8CA7A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E6C083-0FDD-4493-BE87-C48EEE0D08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47FC8E-62C8-47E1-8834-DEADB71A1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7738F53F-2080-497E-9DF5-A90890543856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22C40D34-0155-4D68-933D-5DD210FB1DC0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CCEED8A-7904-4BE9-A7A6-8557405D43B6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9DF188-42AA-475F-B48D-8601EA2DC706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8E3C8-58EF-47FC-973C-E1A96C6D1F57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E814BA-4CBD-4AE5-8AC1-FB332199938F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8286DB-70A0-43DE-A750-0A537E7A408A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4B3EAC-E614-407A-B8AB-F3BA59AB9172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DF79AD-1381-448D-939F-E3E3746974F6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37CBE-1C36-4154-8316-256E99A515E4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A62333-01F6-4B24-9F0D-DA02EB6BD325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A62333-01F6-4B24-9F0D-DA02EB6BD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C43AC02-4749-4934-8DFC-1581516A0235}"/>
              </a:ext>
            </a:extLst>
          </p:cNvPr>
          <p:cNvSpPr txBox="1"/>
          <p:nvPr/>
        </p:nvSpPr>
        <p:spPr>
          <a:xfrm>
            <a:off x="4193698" y="5911841"/>
            <a:ext cx="259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Assumes co-planar data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374076-88FF-4E10-B2B4-C322AD4E74F0}"/>
              </a:ext>
            </a:extLst>
          </p:cNvPr>
          <p:cNvCxnSpPr>
            <a:cxnSpLocks/>
          </p:cNvCxnSpPr>
          <p:nvPr/>
        </p:nvCxnSpPr>
        <p:spPr>
          <a:xfrm flipV="1">
            <a:off x="5491169" y="5510784"/>
            <a:ext cx="263455" cy="4010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5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/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6C9C9-CE8E-4E65-B89C-ACD53257D6BD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 flipH="1">
            <a:off x="2193717" y="2207386"/>
            <a:ext cx="3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C7360-37E7-41E7-8D95-B5331E8008C9}"/>
              </a:ext>
            </a:extLst>
          </p:cNvPr>
          <p:cNvCxnSpPr>
            <a:cxnSpLocks/>
            <a:stCxn id="109" idx="2"/>
            <a:endCxn id="29" idx="0"/>
          </p:cNvCxnSpPr>
          <p:nvPr/>
        </p:nvCxnSpPr>
        <p:spPr>
          <a:xfrm>
            <a:off x="9998280" y="1834627"/>
            <a:ext cx="2" cy="291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F563A-AEC6-4109-8B2B-5B9B0B20C0DA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096000" y="4196956"/>
            <a:ext cx="6587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/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Planar Geometries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/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4CC3EE-A141-48C8-B767-788CB4C56E0A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2193717" y="4196956"/>
            <a:ext cx="3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/>
              <p:nvPr/>
            </p:nvSpPr>
            <p:spPr>
              <a:xfrm>
                <a:off x="401846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BPA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Irregular Geometries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6" y="2983992"/>
                <a:ext cx="3583742" cy="1212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/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61125B-7D4C-4B56-B85A-8D3B7590B8C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9998282" y="4196955"/>
            <a:ext cx="0" cy="7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/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/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/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234C1A-1FF1-40EB-9A38-2BD8AC0D2D9C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6090192" y="2207386"/>
            <a:ext cx="5808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A937983-1B77-4D2D-B705-3A6E49BDD49C}"/>
              </a:ext>
            </a:extLst>
          </p:cNvPr>
          <p:cNvCxnSpPr>
            <a:cxnSpLocks/>
            <a:stCxn id="29" idx="2"/>
            <a:endCxn id="86" idx="0"/>
          </p:cNvCxnSpPr>
          <p:nvPr/>
        </p:nvCxnSpPr>
        <p:spPr>
          <a:xfrm>
            <a:off x="9998282" y="3106175"/>
            <a:ext cx="0" cy="291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/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689128-D0DB-4153-89D1-025B096C6825}"/>
              </a:ext>
            </a:extLst>
          </p:cNvPr>
          <p:cNvSpPr/>
          <p:nvPr/>
        </p:nvSpPr>
        <p:spPr>
          <a:xfrm>
            <a:off x="8206411" y="2125678"/>
            <a:ext cx="3583742" cy="9804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Phase Compensation</a:t>
            </a:r>
          </a:p>
          <a:p>
            <a:pPr algn="ctr"/>
            <a:r>
              <a:rPr lang="en-US" sz="2400" dirty="0"/>
              <a:t>Multi-Planar </a:t>
            </a:r>
            <a:r>
              <a:rPr lang="en-US" sz="2400" dirty="0">
                <a:sym typeface="Wingdings" panose="05000000000000000000" pitchFamily="2" charset="2"/>
              </a:rPr>
              <a:t> Planar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CCC11-58F7-4AA1-89FA-46EC7374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Comparison</a:t>
            </a:r>
          </a:p>
        </p:txBody>
      </p:sp>
    </p:spTree>
    <p:extLst>
      <p:ext uri="{BB962C8B-B14F-4D97-AF65-F5344CB8AC3E}">
        <p14:creationId xmlns:p14="http://schemas.microsoft.com/office/powerpoint/2010/main" val="3754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77"/>
    </mc:Choice>
    <mc:Fallback xmlns="">
      <p:transition spd="slow" advTm="571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A9DCC-0148-4A32-98B4-298EDB97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7" t="7215" r="30278"/>
          <a:stretch/>
        </p:blipFill>
        <p:spPr>
          <a:xfrm>
            <a:off x="286512" y="2066544"/>
            <a:ext cx="3938016" cy="41548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532091" y="1253667"/>
            <a:ext cx="2992120" cy="8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Multi-Linear Array Point Targets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43F404-7CAB-4D52-ADFA-C56BF1278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6"/>
          <a:stretch/>
        </p:blipFill>
        <p:spPr>
          <a:xfrm>
            <a:off x="6293533" y="1325649"/>
            <a:ext cx="3487001" cy="2052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03DAEB-844C-4001-8CF9-0458E7A6F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16"/>
          <a:stretch/>
        </p:blipFill>
        <p:spPr>
          <a:xfrm>
            <a:off x="4317647" y="3944112"/>
            <a:ext cx="3614001" cy="2127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26903-9559-4C2A-8DFB-B3B27A76D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16"/>
          <a:stretch/>
        </p:blipFill>
        <p:spPr>
          <a:xfrm>
            <a:off x="8083470" y="3944111"/>
            <a:ext cx="3614002" cy="2127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199504" y="3297048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5 mins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212034" y="6005272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30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598701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30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3C7CA-EED2-4371-B5F5-C38E333FA854}"/>
              </a:ext>
            </a:extLst>
          </p:cNvPr>
          <p:cNvSpPr txBox="1"/>
          <p:nvPr/>
        </p:nvSpPr>
        <p:spPr>
          <a:xfrm>
            <a:off x="2675794" y="2351777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Gaussian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E224E-12FD-4890-9551-34E644453031}"/>
              </a:ext>
            </a:extLst>
          </p:cNvPr>
          <p:cNvCxnSpPr>
            <a:cxnSpLocks/>
          </p:cNvCxnSpPr>
          <p:nvPr/>
        </p:nvCxnSpPr>
        <p:spPr>
          <a:xfrm flipH="1">
            <a:off x="3188208" y="2840736"/>
            <a:ext cx="286512" cy="588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DAFD351-9F30-4C09-9D03-D6A1DC90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Multi-Linear Random </a:t>
            </a:r>
          </a:p>
        </p:txBody>
      </p:sp>
    </p:spTree>
    <p:extLst>
      <p:ext uri="{BB962C8B-B14F-4D97-AF65-F5344CB8AC3E}">
        <p14:creationId xmlns:p14="http://schemas.microsoft.com/office/powerpoint/2010/main" val="8038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0"/>
    </mc:Choice>
    <mc:Fallback xmlns="">
      <p:transition spd="slow" advTm="3679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F64E5-77B3-4433-A62E-568E6C13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806" y="1362044"/>
            <a:ext cx="3209685" cy="186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A752FC-46D7-407B-9D58-0ACF2324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83" y="4166548"/>
            <a:ext cx="3209685" cy="1869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11F59-6E79-4C29-99FC-8DE4249F2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1" t="7439" r="32402"/>
          <a:stretch/>
        </p:blipFill>
        <p:spPr>
          <a:xfrm>
            <a:off x="221166" y="1982927"/>
            <a:ext cx="4459384" cy="4193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8CE666-B241-41F6-8EAF-E8292DDE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806" y="4166548"/>
            <a:ext cx="3209685" cy="1869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7741C0-B939-4D68-88E5-1E9963AD5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835" y="1359064"/>
            <a:ext cx="3209685" cy="18695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C15E1-B9B9-46E5-8A5F-C92378E6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Multi-Planar Random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D8D8B-C882-41BB-8787-C5E077125BF2}"/>
              </a:ext>
            </a:extLst>
          </p:cNvPr>
          <p:cNvSpPr txBox="1"/>
          <p:nvPr/>
        </p:nvSpPr>
        <p:spPr>
          <a:xfrm>
            <a:off x="2304892" y="1814803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Gaussian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49324-3E94-402E-AB16-B825731566A5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390900" y="2461134"/>
            <a:ext cx="211464" cy="719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2D96DC4-302C-4209-8437-98D75498F9A7}"/>
              </a:ext>
            </a:extLst>
          </p:cNvPr>
          <p:cNvSpPr txBox="1">
            <a:spLocks/>
          </p:cNvSpPr>
          <p:nvPr/>
        </p:nvSpPr>
        <p:spPr>
          <a:xfrm>
            <a:off x="532091" y="1253667"/>
            <a:ext cx="2992120" cy="8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Multi-Planar Array Cutout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72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"/>
    </mc:Choice>
    <mc:Fallback xmlns="">
      <p:transition spd="slow" advTm="3270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539DA86-D75A-4273-9EC8-D3486382C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23" y="3972646"/>
            <a:ext cx="3467954" cy="2264088"/>
          </a:xfrm>
          <a:prstGeom prst="rect">
            <a:avLst/>
          </a:prstGeom>
        </p:spPr>
      </p:pic>
      <p:pic>
        <p:nvPicPr>
          <p:cNvPr id="22" name="Picture 2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E3DDFBB-8084-4F54-BB33-1DD80F172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36" y="3942801"/>
            <a:ext cx="3467954" cy="226408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863D4E-56AF-480A-85D4-0D87507E0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80" y="1427645"/>
            <a:ext cx="3467954" cy="226408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2125A0E-DF10-4685-878D-3A95F4CC72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" t="20963" r="24740" b="12431"/>
          <a:stretch/>
        </p:blipFill>
        <p:spPr>
          <a:xfrm>
            <a:off x="251470" y="2073070"/>
            <a:ext cx="3725994" cy="2616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245216" y="3625060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5 mins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212034" y="6213552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30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619529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30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3C7CA-EED2-4371-B5F5-C38E333FA854}"/>
              </a:ext>
            </a:extLst>
          </p:cNvPr>
          <p:cNvSpPr txBox="1"/>
          <p:nvPr/>
        </p:nvSpPr>
        <p:spPr>
          <a:xfrm>
            <a:off x="1446691" y="5183569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freehand motion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E224E-12FD-4890-9551-34E644453031}"/>
              </a:ext>
            </a:extLst>
          </p:cNvPr>
          <p:cNvCxnSpPr>
            <a:cxnSpLocks/>
          </p:cNvCxnSpPr>
          <p:nvPr/>
        </p:nvCxnSpPr>
        <p:spPr>
          <a:xfrm flipV="1">
            <a:off x="2997200" y="4201161"/>
            <a:ext cx="482601" cy="982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8DAFD351-9F30-4C09-9D03-D6A1DC90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Multi-Linear Freehand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0C26D3-7EEA-4C0C-BAB2-6A2E3F753D7F}"/>
              </a:ext>
            </a:extLst>
          </p:cNvPr>
          <p:cNvSpPr txBox="1">
            <a:spLocks/>
          </p:cNvSpPr>
          <p:nvPr/>
        </p:nvSpPr>
        <p:spPr>
          <a:xfrm>
            <a:off x="532091" y="1253667"/>
            <a:ext cx="2992120" cy="8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Multi-Linear Array Point Targets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0"/>
    </mc:Choice>
    <mc:Fallback xmlns="">
      <p:transition spd="slow" advTm="367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5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C15E1-B9B9-46E5-8A5F-C92378E6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Multi-Planar Freehand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64A32-4C3F-469F-B12E-DA2F01E08182}"/>
              </a:ext>
            </a:extLst>
          </p:cNvPr>
          <p:cNvGrpSpPr/>
          <p:nvPr/>
        </p:nvGrpSpPr>
        <p:grpSpPr>
          <a:xfrm>
            <a:off x="289485" y="1730791"/>
            <a:ext cx="4043298" cy="3767932"/>
            <a:chOff x="411862" y="2092960"/>
            <a:chExt cx="4043298" cy="376793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A2B2D1C1-42A4-4C7E-BAA5-8572089CD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8" r="23711"/>
            <a:stretch/>
          </p:blipFill>
          <p:spPr>
            <a:xfrm>
              <a:off x="411862" y="2151445"/>
              <a:ext cx="3988539" cy="370944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771B44-F532-4CA9-9975-720C671D36AE}"/>
                </a:ext>
              </a:extLst>
            </p:cNvPr>
            <p:cNvSpPr/>
            <p:nvPr/>
          </p:nvSpPr>
          <p:spPr>
            <a:xfrm>
              <a:off x="4242817" y="2092960"/>
              <a:ext cx="212343" cy="807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72A7CD-AD33-4ACA-A49C-98F383768C73}"/>
              </a:ext>
            </a:extLst>
          </p:cNvPr>
          <p:cNvSpPr txBox="1"/>
          <p:nvPr/>
        </p:nvSpPr>
        <p:spPr>
          <a:xfrm>
            <a:off x="723903" y="5652869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freehand motion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8A812F-0B7E-4CE6-943D-BC262100F524}"/>
              </a:ext>
            </a:extLst>
          </p:cNvPr>
          <p:cNvCxnSpPr>
            <a:cxnSpLocks/>
          </p:cNvCxnSpPr>
          <p:nvPr/>
        </p:nvCxnSpPr>
        <p:spPr>
          <a:xfrm flipV="1">
            <a:off x="2274412" y="4670461"/>
            <a:ext cx="482601" cy="982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36389D0D-FCCA-4F4A-8B37-23BE7CCB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89" y="4029897"/>
            <a:ext cx="2920321" cy="197856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E6AFCCD-25C7-4928-9B08-7056CA063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44" y="1326658"/>
            <a:ext cx="2920321" cy="1906561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260402-6530-4EF5-A0AD-04EB3A94B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65" y="4151438"/>
            <a:ext cx="2920321" cy="1906561"/>
          </a:xfrm>
          <a:prstGeom prst="rect">
            <a:avLst/>
          </a:prstGeom>
        </p:spPr>
      </p:pic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D244555-5072-4212-A69E-5ED46E5FA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88" y="1326658"/>
            <a:ext cx="2920321" cy="190656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29A3CCA-6F75-45AD-BCBC-179FE05C88AB}"/>
              </a:ext>
            </a:extLst>
          </p:cNvPr>
          <p:cNvSpPr txBox="1">
            <a:spLocks/>
          </p:cNvSpPr>
          <p:nvPr/>
        </p:nvSpPr>
        <p:spPr>
          <a:xfrm>
            <a:off x="532091" y="1253667"/>
            <a:ext cx="2992120" cy="8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Multi-Planar Array Cutout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"/>
    </mc:Choice>
    <mc:Fallback xmlns="">
      <p:transition spd="slow" advTm="327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A071-565E-4972-9F71-8300D65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35F7C-21F7-4015-B9C2-61C9B43B4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43583"/>
                <a:ext cx="6732405" cy="47333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 multiple planar scans with the target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planes </a:t>
                </a:r>
              </a:p>
              <a:p>
                <a:r>
                  <a:rPr lang="en-US" dirty="0"/>
                  <a:t>Sample from different scans to emulate non-cooperative geometry</a:t>
                </a:r>
              </a:p>
              <a:p>
                <a:pPr lvl="1"/>
                <a:r>
                  <a:rPr lang="en-US" dirty="0"/>
                  <a:t>Take samples from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plane</a:t>
                </a:r>
              </a:p>
              <a:p>
                <a:pPr lvl="1"/>
                <a:r>
                  <a:rPr lang="en-US" dirty="0"/>
                  <a:t>Non-cooperative scanning patterns are typically considered infeasible due to computational expense</a:t>
                </a:r>
              </a:p>
              <a:p>
                <a:r>
                  <a:rPr lang="en-US" dirty="0"/>
                  <a:t>Compare algorithm performance</a:t>
                </a:r>
              </a:p>
              <a:p>
                <a:pPr lvl="1"/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Image quality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D35F7C-21F7-4015-B9C2-61C9B43B4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43583"/>
                <a:ext cx="6732405" cy="4733380"/>
              </a:xfrm>
              <a:blipFill>
                <a:blip r:embed="rId2"/>
                <a:stretch>
                  <a:fillRect l="-1538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39E15D9-419A-4A27-BC56-A40973AEBCFD}"/>
              </a:ext>
            </a:extLst>
          </p:cNvPr>
          <p:cNvGrpSpPr/>
          <p:nvPr/>
        </p:nvGrpSpPr>
        <p:grpSpPr>
          <a:xfrm>
            <a:off x="7570605" y="1443583"/>
            <a:ext cx="4067663" cy="4585858"/>
            <a:chOff x="5236357" y="1606713"/>
            <a:chExt cx="4067663" cy="4585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F7BAA1-8447-487E-B70D-F18F775C1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357" y="1606713"/>
              <a:ext cx="4067663" cy="4585858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D8328CF0-8770-4586-9991-EC8CF99DD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582" y="2488782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B186084-1693-42C4-B612-74228228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59" y="256330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965BEC58-9929-4E9C-8F5E-22FEA8FD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36" y="2635473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5BF68E5-AA3A-4A2D-B466-841A8E79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413" y="270763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19344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0A2C-43C8-44F8-A1F0-742725B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98629-36BA-41EB-9772-2BD27FEE0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0515600" cy="1397153"/>
              </a:xfrm>
            </p:spPr>
            <p:txBody>
              <a:bodyPr/>
              <a:lstStyle/>
              <a:p>
                <a:r>
                  <a:rPr lang="en-US" dirty="0"/>
                  <a:t>Multiple </a:t>
                </a:r>
                <a:r>
                  <a:rPr lang="en-US" i="1" dirty="0"/>
                  <a:t>x-y </a:t>
                </a:r>
                <a:r>
                  <a:rPr lang="en-US" dirty="0"/>
                  <a:t>scans of same target at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-planes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98629-36BA-41EB-9772-2BD27FEE0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0515600" cy="1397153"/>
              </a:xfrm>
              <a:blipFill>
                <a:blip r:embed="rId2"/>
                <a:stretch>
                  <a:fillRect l="-1043" t="-7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87923EFF-7F0F-4F67-97E7-F2CB4CC7F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6" y="2314405"/>
            <a:ext cx="3770376" cy="34057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789B7D-AE73-402F-B6F4-B695A5F4D515}"/>
              </a:ext>
            </a:extLst>
          </p:cNvPr>
          <p:cNvGrpSpPr/>
          <p:nvPr/>
        </p:nvGrpSpPr>
        <p:grpSpPr>
          <a:xfrm>
            <a:off x="4763125" y="2006381"/>
            <a:ext cx="6898523" cy="4486493"/>
            <a:chOff x="5013061" y="2006380"/>
            <a:chExt cx="6898523" cy="44864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DD0F94-0EC8-46DE-9324-C3C2D21E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15" t="8178" r="32751"/>
            <a:stretch/>
          </p:blipFill>
          <p:spPr>
            <a:xfrm>
              <a:off x="5013061" y="2151179"/>
              <a:ext cx="3140038" cy="3263238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306F31F-B559-49B1-B77D-B3AEDD44BAF7}"/>
                </a:ext>
              </a:extLst>
            </p:cNvPr>
            <p:cNvSpPr txBox="1">
              <a:spLocks/>
            </p:cNvSpPr>
            <p:nvPr/>
          </p:nvSpPr>
          <p:spPr>
            <a:xfrm>
              <a:off x="5539625" y="5414417"/>
              <a:ext cx="2759778" cy="5434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Dense Sampling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46DFEE-CB4A-42F7-8A1E-B963126E6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000" r="29412"/>
            <a:stretch/>
          </p:blipFill>
          <p:spPr>
            <a:xfrm>
              <a:off x="8579819" y="2006380"/>
              <a:ext cx="3331765" cy="3330369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67A64C1B-E507-47B8-B9EB-18B761F659A9}"/>
                </a:ext>
              </a:extLst>
            </p:cNvPr>
            <p:cNvSpPr txBox="1">
              <a:spLocks/>
            </p:cNvSpPr>
            <p:nvPr/>
          </p:nvSpPr>
          <p:spPr>
            <a:xfrm>
              <a:off x="9151806" y="5475376"/>
              <a:ext cx="2759778" cy="10174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Irregular Scanning Geometry</a:t>
              </a:r>
              <a:endParaRPr lang="en-US" sz="2400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3810313-1B21-48F5-B7A9-D6F83856A05E}"/>
                </a:ext>
              </a:extLst>
            </p:cNvPr>
            <p:cNvSpPr/>
            <p:nvPr/>
          </p:nvSpPr>
          <p:spPr>
            <a:xfrm>
              <a:off x="8149750" y="3480522"/>
              <a:ext cx="408052" cy="3820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86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154-C26C-43A9-8185-C68F3142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2D00-7323-469C-8A05-D21343076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10515600" cy="16653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Conventional array imaging techniques require highly controlled positioning</a:t>
            </a:r>
          </a:p>
          <a:p>
            <a:r>
              <a:rPr lang="en-US" dirty="0"/>
              <a:t>Emerging applications require relaxing this constraint</a:t>
            </a:r>
          </a:p>
          <a:p>
            <a:pPr lvl="1"/>
            <a:r>
              <a:rPr lang="en-US" dirty="0"/>
              <a:t>Smart-phone mmWave scanning</a:t>
            </a:r>
          </a:p>
          <a:p>
            <a:pPr lvl="1"/>
            <a:r>
              <a:rPr lang="en-US" dirty="0"/>
              <a:t>Automotive / UAV SAR</a:t>
            </a:r>
          </a:p>
          <a:p>
            <a:r>
              <a:rPr lang="en-US" dirty="0"/>
              <a:t>Challenge: </a:t>
            </a:r>
            <a:r>
              <a:rPr lang="en-US" b="1" dirty="0"/>
              <a:t>Efficient algorithm for image recovery given irregular scanning geometry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3DB019-5931-4F6B-91AB-4F4C1A406645}"/>
              </a:ext>
            </a:extLst>
          </p:cNvPr>
          <p:cNvGrpSpPr/>
          <p:nvPr/>
        </p:nvGrpSpPr>
        <p:grpSpPr>
          <a:xfrm>
            <a:off x="723295" y="3252416"/>
            <a:ext cx="3922085" cy="2920663"/>
            <a:chOff x="471934" y="3256301"/>
            <a:chExt cx="3922085" cy="2920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B881A-FEE3-48BF-80D9-9D9980E11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62" r="73490"/>
            <a:stretch/>
          </p:blipFill>
          <p:spPr>
            <a:xfrm>
              <a:off x="608599" y="3979574"/>
              <a:ext cx="1120035" cy="1891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5CF8C5-4D3C-4418-B4EB-0C48C357E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0481" b="21460"/>
            <a:stretch/>
          </p:blipFill>
          <p:spPr>
            <a:xfrm>
              <a:off x="1699838" y="3970062"/>
              <a:ext cx="800266" cy="1901131"/>
            </a:xfrm>
            <a:prstGeom prst="rect">
              <a:avLst/>
            </a:prstGeom>
          </p:spPr>
        </p:pic>
        <p:pic>
          <p:nvPicPr>
            <p:cNvPr id="7" name="Picture 6" descr="A picture containing indoor, appliance, table, sitting&#10;&#10;Description automatically generated">
              <a:extLst>
                <a:ext uri="{FF2B5EF4-FFF2-40B4-BE49-F238E27FC236}">
                  <a16:creationId xmlns:a16="http://schemas.microsoft.com/office/drawing/2014/main" id="{20E78372-460D-494A-9058-8783EBAC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820" y="3979613"/>
              <a:ext cx="691236" cy="1119070"/>
            </a:xfrm>
            <a:prstGeom prst="rect">
              <a:avLst/>
            </a:prstGeom>
          </p:spPr>
        </p:pic>
        <p:pic>
          <p:nvPicPr>
            <p:cNvPr id="8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09B27AFF-6430-4BC2-B9FE-D1C1348B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432" y="4802220"/>
              <a:ext cx="1078297" cy="114857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DF6D3B-0768-4590-AEA0-C641547F6FE5}"/>
                </a:ext>
              </a:extLst>
            </p:cNvPr>
            <p:cNvSpPr/>
            <p:nvPr/>
          </p:nvSpPr>
          <p:spPr>
            <a:xfrm>
              <a:off x="471934" y="3256301"/>
              <a:ext cx="3922085" cy="29206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ooter Placeholder 3">
              <a:extLst>
                <a:ext uri="{FF2B5EF4-FFF2-40B4-BE49-F238E27FC236}">
                  <a16:creationId xmlns:a16="http://schemas.microsoft.com/office/drawing/2014/main" id="{E987AEF9-2F9F-4DF4-8A96-857DA2E965D6}"/>
                </a:ext>
              </a:extLst>
            </p:cNvPr>
            <p:cNvSpPr txBox="1">
              <a:spLocks/>
            </p:cNvSpPr>
            <p:nvPr/>
          </p:nvSpPr>
          <p:spPr>
            <a:xfrm>
              <a:off x="795611" y="3272383"/>
              <a:ext cx="3125308" cy="553604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Traditional Array Imaging: Controlled Scanning Pattern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E6CB27-D008-40A5-922F-919AD1FA3FE1}"/>
              </a:ext>
            </a:extLst>
          </p:cNvPr>
          <p:cNvGrpSpPr/>
          <p:nvPr/>
        </p:nvGrpSpPr>
        <p:grpSpPr>
          <a:xfrm>
            <a:off x="4732936" y="3252416"/>
            <a:ext cx="7002370" cy="2920662"/>
            <a:chOff x="4717696" y="3252416"/>
            <a:chExt cx="7002370" cy="29206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403A53-71A5-4D56-956E-A9A63C8E0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4"/>
            <a:stretch/>
          </p:blipFill>
          <p:spPr>
            <a:xfrm>
              <a:off x="4782045" y="4186439"/>
              <a:ext cx="2684971" cy="182448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ADD76E-E45F-4F94-9444-203FA24D835B}"/>
                </a:ext>
              </a:extLst>
            </p:cNvPr>
            <p:cNvSpPr/>
            <p:nvPr/>
          </p:nvSpPr>
          <p:spPr>
            <a:xfrm>
              <a:off x="4717696" y="3252416"/>
              <a:ext cx="7002370" cy="2920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64A367-C4F0-49AD-A9F3-8C933F52DE2C}"/>
                </a:ext>
              </a:extLst>
            </p:cNvPr>
            <p:cNvGrpSpPr/>
            <p:nvPr/>
          </p:nvGrpSpPr>
          <p:grpSpPr>
            <a:xfrm>
              <a:off x="7533703" y="3902763"/>
              <a:ext cx="4186363" cy="1911853"/>
              <a:chOff x="7099116" y="3630427"/>
              <a:chExt cx="4504047" cy="21305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E3F682-7650-4AF2-8830-E5C770E64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9116" y="4174814"/>
                <a:ext cx="1540636" cy="157660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F3431AB-563F-47AC-9A5B-73E657087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7810" y="4184321"/>
                <a:ext cx="1540636" cy="157660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D5743C93-3FA1-4616-B2EB-CAD2DA931088}"/>
                  </a:ext>
                </a:extLst>
              </p:cNvPr>
              <p:cNvSpPr/>
              <p:nvPr/>
            </p:nvSpPr>
            <p:spPr>
              <a:xfrm rot="16200000">
                <a:off x="8864543" y="4077593"/>
                <a:ext cx="660735" cy="111031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138EF741-9688-4314-8262-41333C65CCC1}"/>
                  </a:ext>
                </a:extLst>
              </p:cNvPr>
              <p:cNvSpPr/>
              <p:nvPr/>
            </p:nvSpPr>
            <p:spPr>
              <a:xfrm rot="16200000">
                <a:off x="8683208" y="4079488"/>
                <a:ext cx="660735" cy="1110314"/>
              </a:xfrm>
              <a:prstGeom prst="triangle">
                <a:avLst/>
              </a:prstGeom>
              <a:solidFill>
                <a:schemeClr val="accent2">
                  <a:tint val="66000"/>
                  <a:satMod val="1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Walk with solid fill">
                <a:extLst>
                  <a:ext uri="{FF2B5EF4-FFF2-40B4-BE49-F238E27FC236}">
                    <a16:creationId xmlns:a16="http://schemas.microsoft.com/office/drawing/2014/main" id="{201147BC-36A4-44B7-844F-5E7FAD42F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01352" y="4321688"/>
                <a:ext cx="1094518" cy="1334754"/>
              </a:xfrm>
              <a:prstGeom prst="rect">
                <a:avLst/>
              </a:prstGeom>
            </p:spPr>
          </p:pic>
          <p:pic>
            <p:nvPicPr>
              <p:cNvPr id="19" name="Graphic 18" descr="Deciduous tree with solid fill">
                <a:extLst>
                  <a:ext uri="{FF2B5EF4-FFF2-40B4-BE49-F238E27FC236}">
                    <a16:creationId xmlns:a16="http://schemas.microsoft.com/office/drawing/2014/main" id="{49E8A959-7CD4-4F5B-9DC5-A37ABF111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40265" y="3630427"/>
                <a:ext cx="1462898" cy="1783990"/>
              </a:xfrm>
              <a:prstGeom prst="rect">
                <a:avLst/>
              </a:prstGeom>
            </p:spPr>
          </p:pic>
        </p:grpSp>
        <p:sp>
          <p:nvSpPr>
            <p:cNvPr id="20" name="Footer Placeholder 3">
              <a:extLst>
                <a:ext uri="{FF2B5EF4-FFF2-40B4-BE49-F238E27FC236}">
                  <a16:creationId xmlns:a16="http://schemas.microsoft.com/office/drawing/2014/main" id="{60739CBC-5292-4F80-8F87-BB4EFE0F92D9}"/>
                </a:ext>
              </a:extLst>
            </p:cNvPr>
            <p:cNvSpPr txBox="1">
              <a:spLocks/>
            </p:cNvSpPr>
            <p:nvPr/>
          </p:nvSpPr>
          <p:spPr>
            <a:xfrm>
              <a:off x="5089519" y="3340654"/>
              <a:ext cx="5907004" cy="4238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/>
                <a:t>Emerging Applications: Irregular Scanning Geometries</a:t>
              </a:r>
            </a:p>
          </p:txBody>
        </p:sp>
      </p:grp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16D2778-084B-48FE-BAF3-A17D22454EB0}"/>
              </a:ext>
            </a:extLst>
          </p:cNvPr>
          <p:cNvSpPr/>
          <p:nvPr/>
        </p:nvSpPr>
        <p:spPr>
          <a:xfrm rot="2667569">
            <a:off x="4361124" y="3378079"/>
            <a:ext cx="782702" cy="7419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245216" y="3625060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3 </a:t>
            </a:r>
            <a:r>
              <a:rPr lang="en-US" dirty="0" err="1"/>
              <a:t>hr</a:t>
            </a:r>
            <a:r>
              <a:rPr 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669234" y="625622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619529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AFD351-9F30-4C09-9D03-D6A1DC90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Metal Cutout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2FA87-C541-462F-B1ED-C743AD566D3B}"/>
              </a:ext>
            </a:extLst>
          </p:cNvPr>
          <p:cNvGrpSpPr/>
          <p:nvPr/>
        </p:nvGrpSpPr>
        <p:grpSpPr>
          <a:xfrm>
            <a:off x="265101" y="1545034"/>
            <a:ext cx="4043298" cy="4568409"/>
            <a:chOff x="429693" y="1545034"/>
            <a:chExt cx="4043298" cy="456840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FEBA1F-FBC9-4484-940A-62DBE1A4281E}"/>
                </a:ext>
              </a:extLst>
            </p:cNvPr>
            <p:cNvGrpSpPr/>
            <p:nvPr/>
          </p:nvGrpSpPr>
          <p:grpSpPr>
            <a:xfrm>
              <a:off x="429693" y="1545034"/>
              <a:ext cx="4043298" cy="3767932"/>
              <a:chOff x="411862" y="2092960"/>
              <a:chExt cx="4043298" cy="3767932"/>
            </a:xfrm>
          </p:grpSpPr>
          <p:pic>
            <p:nvPicPr>
              <p:cNvPr id="17" name="Picture 16" descr="Chart&#10;&#10;Description automatically generated">
                <a:extLst>
                  <a:ext uri="{FF2B5EF4-FFF2-40B4-BE49-F238E27FC236}">
                    <a16:creationId xmlns:a16="http://schemas.microsoft.com/office/drawing/2014/main" id="{33E9BF7A-07C3-4D79-A54C-ACB05CF14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48" r="23711"/>
              <a:stretch/>
            </p:blipFill>
            <p:spPr>
              <a:xfrm>
                <a:off x="411862" y="2151445"/>
                <a:ext cx="3988539" cy="370944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B7191A1-E0C2-48F2-AB94-86B8571B5BC8}"/>
                  </a:ext>
                </a:extLst>
              </p:cNvPr>
              <p:cNvSpPr/>
              <p:nvPr/>
            </p:nvSpPr>
            <p:spPr>
              <a:xfrm>
                <a:off x="4242817" y="2092960"/>
                <a:ext cx="212343" cy="8077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6924AC-CE8A-4293-9E80-7BFBC3444D6B}"/>
                </a:ext>
              </a:extLst>
            </p:cNvPr>
            <p:cNvSpPr txBox="1"/>
            <p:nvPr/>
          </p:nvSpPr>
          <p:spPr>
            <a:xfrm>
              <a:off x="864111" y="5467112"/>
              <a:ext cx="2594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Antenna perturbance: freehand motion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047DE0-5DFC-4AEC-BBC9-B39609B35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4620" y="4484704"/>
              <a:ext cx="482601" cy="9824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BEDEEB9-F0F3-4AB5-A4FE-773D0ED6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10379" r="12936" b="13060"/>
          <a:stretch/>
        </p:blipFill>
        <p:spPr>
          <a:xfrm>
            <a:off x="3370393" y="1449373"/>
            <a:ext cx="1876011" cy="1098502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CCADAC-DAE9-42AE-9528-6B9310942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33" y="4065701"/>
            <a:ext cx="3274092" cy="221824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505007C-B55E-4A0B-B0DA-CAD546D35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33" y="1406814"/>
            <a:ext cx="3274092" cy="221824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9147EE0-814A-407B-BDF4-47B51A1BE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48" y="4065701"/>
            <a:ext cx="3274092" cy="221824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23F5501-AAD9-4B16-966C-1824791138B8}"/>
              </a:ext>
            </a:extLst>
          </p:cNvPr>
          <p:cNvSpPr txBox="1">
            <a:spLocks/>
          </p:cNvSpPr>
          <p:nvPr/>
        </p:nvSpPr>
        <p:spPr>
          <a:xfrm>
            <a:off x="532091" y="1253667"/>
            <a:ext cx="2992120" cy="812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Multi-Planar Array</a:t>
            </a:r>
          </a:p>
          <a:p>
            <a:pPr marL="0" indent="0" algn="ctr">
              <a:buNone/>
            </a:pPr>
            <a:r>
              <a:rPr lang="en-US" sz="2400" b="1" dirty="0"/>
              <a:t>Cutout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0"/>
    </mc:Choice>
    <mc:Fallback xmlns="">
      <p:transition spd="slow" advTm="3679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B0AF-9645-49A2-B886-B2951278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2: Hidden Tools</a:t>
            </a:r>
          </a:p>
        </p:txBody>
      </p:sp>
      <p:pic>
        <p:nvPicPr>
          <p:cNvPr id="5" name="Picture 4" descr="A picture containing weapon&#10;&#10;Description automatically generated">
            <a:extLst>
              <a:ext uri="{FF2B5EF4-FFF2-40B4-BE49-F238E27FC236}">
                <a16:creationId xmlns:a16="http://schemas.microsoft.com/office/drawing/2014/main" id="{DB041E62-EDB5-4DF9-B0D8-474E5FA4E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24" y="3120000"/>
            <a:ext cx="3984518" cy="20081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6061D-AF40-4440-89F9-68A5B6BA65A2}"/>
              </a:ext>
            </a:extLst>
          </p:cNvPr>
          <p:cNvGrpSpPr/>
          <p:nvPr/>
        </p:nvGrpSpPr>
        <p:grpSpPr>
          <a:xfrm>
            <a:off x="4418976" y="3572859"/>
            <a:ext cx="5588542" cy="2978420"/>
            <a:chOff x="5065152" y="3275309"/>
            <a:chExt cx="5588542" cy="29784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4C331-761D-4668-B7F9-72A10AB312AF}"/>
                </a:ext>
              </a:extLst>
            </p:cNvPr>
            <p:cNvSpPr txBox="1"/>
            <p:nvPr/>
          </p:nvSpPr>
          <p:spPr>
            <a:xfrm>
              <a:off x="5065152" y="3275309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Ours – 4 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BC9AB8-8439-4182-A2C6-1908D185C761}"/>
                </a:ext>
              </a:extLst>
            </p:cNvPr>
            <p:cNvSpPr txBox="1"/>
            <p:nvPr/>
          </p:nvSpPr>
          <p:spPr>
            <a:xfrm>
              <a:off x="5065152" y="5884397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Ours – 11 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0C5C0-DB92-40D0-818C-09999ED2B4E4}"/>
                </a:ext>
              </a:extLst>
            </p:cNvPr>
            <p:cNvSpPr txBox="1"/>
            <p:nvPr/>
          </p:nvSpPr>
          <p:spPr>
            <a:xfrm>
              <a:off x="9003168" y="3275309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BPA – 10 </a:t>
              </a:r>
              <a:r>
                <a:rPr lang="en-US" dirty="0" err="1"/>
                <a:t>hr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54FA8A-7E15-48BF-A0F0-4367431487BB}"/>
                </a:ext>
              </a:extLst>
            </p:cNvPr>
            <p:cNvSpPr txBox="1"/>
            <p:nvPr/>
          </p:nvSpPr>
          <p:spPr>
            <a:xfrm>
              <a:off x="9003168" y="5884397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BPA – 400 </a:t>
              </a:r>
              <a:r>
                <a:rPr lang="en-US" dirty="0" err="1"/>
                <a:t>hr</a:t>
              </a:r>
              <a:endParaRPr lang="en-US" dirty="0"/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E8D89B-3504-42EE-9F38-CDE68EF12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23" y="3978767"/>
            <a:ext cx="2826232" cy="2252620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7C56600-7C6E-4AD1-9EE7-E7C65BD78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1320239"/>
            <a:ext cx="2826232" cy="225262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34EBD42-CE21-4EED-84CE-7B19E356F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3978767"/>
            <a:ext cx="2826232" cy="225262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544910D-39F1-40B1-95CC-9F46C58F5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23" y="1320239"/>
            <a:ext cx="2826232" cy="225262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C00FC2-6E10-400F-9F60-2A8A51FF9068}"/>
              </a:ext>
            </a:extLst>
          </p:cNvPr>
          <p:cNvSpPr txBox="1">
            <a:spLocks/>
          </p:cNvSpPr>
          <p:nvPr/>
        </p:nvSpPr>
        <p:spPr>
          <a:xfrm>
            <a:off x="671672" y="1320239"/>
            <a:ext cx="2759778" cy="966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Tools hidden inside cardboard box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590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4302-1E35-4AA7-8BF3-BC941394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3: Suspicious Bag</a:t>
            </a:r>
          </a:p>
        </p:txBody>
      </p:sp>
      <p:pic>
        <p:nvPicPr>
          <p:cNvPr id="5" name="Picture 4" descr="A close-up of a hat&#10;&#10;Description automatically generated with low confidence">
            <a:extLst>
              <a:ext uri="{FF2B5EF4-FFF2-40B4-BE49-F238E27FC236}">
                <a16:creationId xmlns:a16="http://schemas.microsoft.com/office/drawing/2014/main" id="{05CD5AD3-DFC3-49BD-952F-9F6956368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0" y="2487623"/>
            <a:ext cx="2883249" cy="23001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14600C-7BED-4332-AB2A-0ABED931F141}"/>
              </a:ext>
            </a:extLst>
          </p:cNvPr>
          <p:cNvGrpSpPr/>
          <p:nvPr/>
        </p:nvGrpSpPr>
        <p:grpSpPr>
          <a:xfrm>
            <a:off x="4418976" y="3572859"/>
            <a:ext cx="5588542" cy="2978420"/>
            <a:chOff x="5065152" y="3275309"/>
            <a:chExt cx="5588542" cy="29784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729F70-4C38-4472-BA39-9B5D9575ABEE}"/>
                </a:ext>
              </a:extLst>
            </p:cNvPr>
            <p:cNvSpPr txBox="1"/>
            <p:nvPr/>
          </p:nvSpPr>
          <p:spPr>
            <a:xfrm>
              <a:off x="5065152" y="3275309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Ours – 4 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AF98A1-CC5F-431A-904B-72DD084391E5}"/>
                </a:ext>
              </a:extLst>
            </p:cNvPr>
            <p:cNvSpPr txBox="1"/>
            <p:nvPr/>
          </p:nvSpPr>
          <p:spPr>
            <a:xfrm>
              <a:off x="5065152" y="5884397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Ours – 11 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4330A-AD77-4052-8D40-A17C7259F068}"/>
                </a:ext>
              </a:extLst>
            </p:cNvPr>
            <p:cNvSpPr txBox="1"/>
            <p:nvPr/>
          </p:nvSpPr>
          <p:spPr>
            <a:xfrm>
              <a:off x="9003168" y="3275309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BPA – 10 </a:t>
              </a:r>
              <a:r>
                <a:rPr lang="en-US" dirty="0" err="1"/>
                <a:t>hr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421B4F-61CB-40E8-B0D1-EB734DA8FD18}"/>
                </a:ext>
              </a:extLst>
            </p:cNvPr>
            <p:cNvSpPr txBox="1"/>
            <p:nvPr/>
          </p:nvSpPr>
          <p:spPr>
            <a:xfrm>
              <a:off x="9003168" y="5884397"/>
              <a:ext cx="1650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BPA – 400 </a:t>
              </a:r>
              <a:r>
                <a:rPr lang="en-US" dirty="0" err="1"/>
                <a:t>hr</a:t>
              </a:r>
              <a:endParaRPr lang="en-US" dirty="0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2E64C9A-8F45-466A-9E59-6818DEFDC488}"/>
              </a:ext>
            </a:extLst>
          </p:cNvPr>
          <p:cNvSpPr txBox="1">
            <a:spLocks/>
          </p:cNvSpPr>
          <p:nvPr/>
        </p:nvSpPr>
        <p:spPr>
          <a:xfrm>
            <a:off x="391255" y="1667711"/>
            <a:ext cx="2759778" cy="966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Metal items hidden inside leather purse</a:t>
            </a:r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1D0D95-DADD-4C6D-A478-237091D34846}"/>
              </a:ext>
            </a:extLst>
          </p:cNvPr>
          <p:cNvGrpSpPr/>
          <p:nvPr/>
        </p:nvGrpSpPr>
        <p:grpSpPr>
          <a:xfrm>
            <a:off x="3830735" y="1316379"/>
            <a:ext cx="6762631" cy="4912415"/>
            <a:chOff x="3830735" y="1340763"/>
            <a:chExt cx="6762631" cy="4912415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B1EFE43-313D-4901-8681-F50246442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144" y="1340763"/>
              <a:ext cx="2822222" cy="2249424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E5F210EB-4FBC-43B8-86B3-A1C5F031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144" y="4003754"/>
              <a:ext cx="2822222" cy="2249424"/>
            </a:xfrm>
            <a:prstGeom prst="rect">
              <a:avLst/>
            </a:prstGeom>
          </p:spPr>
        </p:pic>
        <p:pic>
          <p:nvPicPr>
            <p:cNvPr id="19" name="Picture 1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64A8343-1214-4CF5-8DB3-DAF6F880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735" y="1340763"/>
              <a:ext cx="2822222" cy="2249424"/>
            </a:xfrm>
            <a:prstGeom prst="rect">
              <a:avLst/>
            </a:prstGeom>
          </p:spPr>
        </p:pic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FA4C290E-44DA-4D79-B428-ED884C7F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128" y="4003754"/>
              <a:ext cx="2822222" cy="2249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08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234F-4165-49FA-829A-0C19F723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59F6-D445-41B3-946D-D444BC743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463"/>
            <a:ext cx="8067040" cy="11980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Imaging with irregular scanning geometries</a:t>
            </a:r>
          </a:p>
          <a:p>
            <a:pPr lvl="1"/>
            <a:r>
              <a:rPr lang="en-US" dirty="0"/>
              <a:t>Efficient computation for mobile devices, IoT, and edge applications</a:t>
            </a:r>
          </a:p>
          <a:p>
            <a:r>
              <a:rPr lang="en-US" dirty="0"/>
              <a:t>BPA image quality with RMA efficiency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FD7DCA-DB56-4232-A3F6-CE3F0376FD43}"/>
              </a:ext>
            </a:extLst>
          </p:cNvPr>
          <p:cNvGrpSpPr/>
          <p:nvPr/>
        </p:nvGrpSpPr>
        <p:grpSpPr>
          <a:xfrm>
            <a:off x="685800" y="2586888"/>
            <a:ext cx="7011781" cy="3699803"/>
            <a:chOff x="734568" y="2549144"/>
            <a:chExt cx="7011781" cy="3699803"/>
          </a:xfrm>
        </p:grpSpPr>
        <p:graphicFrame>
          <p:nvGraphicFramePr>
            <p:cNvPr id="4" name="Content Placeholder 3">
              <a:extLst>
                <a:ext uri="{FF2B5EF4-FFF2-40B4-BE49-F238E27FC236}">
                  <a16:creationId xmlns:a16="http://schemas.microsoft.com/office/drawing/2014/main" id="{D73B7456-ED55-4A93-A69C-53A59668AE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20850394"/>
                </p:ext>
              </p:extLst>
            </p:nvPr>
          </p:nvGraphicFramePr>
          <p:xfrm>
            <a:off x="734568" y="2549144"/>
            <a:ext cx="7011781" cy="369980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939611">
                    <a:extLst>
                      <a:ext uri="{9D8B030D-6E8A-4147-A177-3AD203B41FA5}">
                        <a16:colId xmlns:a16="http://schemas.microsoft.com/office/drawing/2014/main" val="3841232765"/>
                      </a:ext>
                    </a:extLst>
                  </a:gridCol>
                  <a:gridCol w="1618777">
                    <a:extLst>
                      <a:ext uri="{9D8B030D-6E8A-4147-A177-3AD203B41FA5}">
                        <a16:colId xmlns:a16="http://schemas.microsoft.com/office/drawing/2014/main" val="4284643101"/>
                      </a:ext>
                    </a:extLst>
                  </a:gridCol>
                  <a:gridCol w="1648756">
                    <a:extLst>
                      <a:ext uri="{9D8B030D-6E8A-4147-A177-3AD203B41FA5}">
                        <a16:colId xmlns:a16="http://schemas.microsoft.com/office/drawing/2014/main" val="758004992"/>
                      </a:ext>
                    </a:extLst>
                  </a:gridCol>
                  <a:gridCol w="1804637">
                    <a:extLst>
                      <a:ext uri="{9D8B030D-6E8A-4147-A177-3AD203B41FA5}">
                        <a16:colId xmlns:a16="http://schemas.microsoft.com/office/drawing/2014/main" val="1969613797"/>
                      </a:ext>
                    </a:extLst>
                  </a:gridCol>
                </a:tblGrid>
                <a:tr h="571963"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BPA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RMA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Ours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724573545"/>
                    </a:ext>
                  </a:extLst>
                </a:tr>
                <a:tr h="903306">
                  <a:tc>
                    <a:txBody>
                      <a:bodyPr/>
                      <a:lstStyle/>
                      <a:p>
                        <a:r>
                          <a:rPr lang="en-US" dirty="0"/>
                          <a:t>Computational Complexity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F0000"/>
                            </a:solidFill>
                          </a:rPr>
                          <a:t>Intractable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i="0" dirty="0">
                            <a:solidFill>
                              <a:schemeClr val="accent6"/>
                            </a:solidFill>
                          </a:rPr>
                          <a:t>Acceptable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accent6"/>
                            </a:solidFill>
                          </a:rPr>
                          <a:t>Acceptable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892280612"/>
                    </a:ext>
                  </a:extLst>
                </a:tr>
                <a:tr h="743452">
                  <a:tc>
                    <a:txBody>
                      <a:bodyPr/>
                      <a:lstStyle/>
                      <a:p>
                        <a:r>
                          <a:rPr lang="en-US" dirty="0"/>
                          <a:t>Image Quality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solidFill>
                              <a:schemeClr val="accent6"/>
                            </a:solidFill>
                          </a:rPr>
                          <a:t>Acceptable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>
                            <a:solidFill>
                              <a:srgbClr val="FF0000"/>
                            </a:solidFill>
                          </a:rPr>
                          <a:t>Unacceptable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accent6"/>
                            </a:solidFill>
                          </a:rPr>
                          <a:t>Acceptable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241885687"/>
                    </a:ext>
                  </a:extLst>
                </a:tr>
                <a:tr h="1481082">
                  <a:tc>
                    <a:txBody>
                      <a:bodyPr/>
                      <a:lstStyle/>
                      <a:p>
                        <a:r>
                          <a:rPr lang="en-US" dirty="0"/>
                          <a:t>Sample Image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630564620"/>
                    </a:ext>
                  </a:extLst>
                </a:tr>
              </a:tbl>
            </a:graphicData>
          </a:graphic>
        </p:graphicFrame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FE16A65-DFD8-47A6-B1DB-E1A6FD617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2" t="10649" r="16909" b="19000"/>
            <a:stretch/>
          </p:blipFill>
          <p:spPr>
            <a:xfrm>
              <a:off x="6253988" y="4992624"/>
              <a:ext cx="1299424" cy="945035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CD539DAF-F513-4301-9BC7-8C86EF9FB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0" t="9321" r="17956" b="19641"/>
            <a:stretch/>
          </p:blipFill>
          <p:spPr>
            <a:xfrm>
              <a:off x="2843367" y="4992624"/>
              <a:ext cx="1228762" cy="934220"/>
            </a:xfrm>
            <a:prstGeom prst="rect">
              <a:avLst/>
            </a:prstGeom>
          </p:spPr>
        </p:pic>
        <p:pic>
          <p:nvPicPr>
            <p:cNvPr id="7" name="Picture 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83F2370-BC7A-4B8B-A05D-D43343024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3" t="10099" r="17318" b="19823"/>
            <a:stretch/>
          </p:blipFill>
          <p:spPr>
            <a:xfrm>
              <a:off x="4461732" y="4992624"/>
              <a:ext cx="1299424" cy="94134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20D6AE-50BD-49EB-887A-A193C40E33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0" r="29412"/>
          <a:stretch/>
        </p:blipFill>
        <p:spPr>
          <a:xfrm>
            <a:off x="8482125" y="3354516"/>
            <a:ext cx="2928595" cy="29273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7365B5-1608-4D11-BC5C-C161215D7827}"/>
              </a:ext>
            </a:extLst>
          </p:cNvPr>
          <p:cNvGrpSpPr/>
          <p:nvPr/>
        </p:nvGrpSpPr>
        <p:grpSpPr>
          <a:xfrm>
            <a:off x="9038292" y="1443583"/>
            <a:ext cx="2010708" cy="1786709"/>
            <a:chOff x="9707290" y="2220977"/>
            <a:chExt cx="2468951" cy="23096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8D744A-5C91-4C1E-8CFC-36346C359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55" r="36115"/>
            <a:stretch/>
          </p:blipFill>
          <p:spPr>
            <a:xfrm>
              <a:off x="9707290" y="2220977"/>
              <a:ext cx="2230191" cy="23096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8D123C-B6CF-4C92-9573-328D11C5A160}"/>
                </a:ext>
              </a:extLst>
            </p:cNvPr>
            <p:cNvSpPr/>
            <p:nvPr/>
          </p:nvSpPr>
          <p:spPr>
            <a:xfrm>
              <a:off x="11698721" y="2892690"/>
              <a:ext cx="477520" cy="547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53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E908-BB79-417F-9FB2-4698197F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Directions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48F3-13C0-438A-8C4C-7F173E12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5873038" cy="4733380"/>
          </a:xfrm>
        </p:spPr>
        <p:txBody>
          <a:bodyPr/>
          <a:lstStyle/>
          <a:p>
            <a:r>
              <a:rPr lang="en-US" dirty="0"/>
              <a:t>Developing freehand imaging system</a:t>
            </a:r>
          </a:p>
          <a:p>
            <a:pPr lvl="1"/>
            <a:r>
              <a:rPr lang="en-US" dirty="0"/>
              <a:t>mmWave radar + stereo camera</a:t>
            </a:r>
          </a:p>
          <a:p>
            <a:r>
              <a:rPr lang="en-US" dirty="0"/>
              <a:t>Extend to automotive or drone imaging with large cascade MIMO radar</a:t>
            </a:r>
          </a:p>
          <a:p>
            <a:r>
              <a:rPr lang="en-US" dirty="0"/>
              <a:t>Sensor fusion, radar + camera, for improved 3-D imaging</a:t>
            </a:r>
          </a:p>
          <a:p>
            <a:r>
              <a:rPr lang="en-US" dirty="0"/>
              <a:t>Publication coming on algorithm</a:t>
            </a:r>
          </a:p>
        </p:txBody>
      </p:sp>
      <p:pic>
        <p:nvPicPr>
          <p:cNvPr id="4" name="Picture 2" descr="AWR1243BOOST AWR1243 76-GHz to 81-GHz high-performance automotive MMIC evaluation board image (angled view)">
            <a:extLst>
              <a:ext uri="{FF2B5EF4-FFF2-40B4-BE49-F238E27FC236}">
                <a16:creationId xmlns:a16="http://schemas.microsoft.com/office/drawing/2014/main" id="{BBC9AAA9-D5B0-4C80-8B61-C8DD9B14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38" y="1443583"/>
            <a:ext cx="2273693" cy="14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pth Camera D435i – Intel® RealSense™ Depth and Tracking Cameras">
            <a:extLst>
              <a:ext uri="{FF2B5EF4-FFF2-40B4-BE49-F238E27FC236}">
                <a16:creationId xmlns:a16="http://schemas.microsoft.com/office/drawing/2014/main" id="{ED8FEFAE-DB15-455F-BA66-21F5236C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0" y="1771333"/>
            <a:ext cx="2335406" cy="7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F7C254A5-A7A6-4819-822F-E8F35354143A}"/>
              </a:ext>
            </a:extLst>
          </p:cNvPr>
          <p:cNvSpPr/>
          <p:nvPr/>
        </p:nvSpPr>
        <p:spPr>
          <a:xfrm>
            <a:off x="9159240" y="2004060"/>
            <a:ext cx="289560" cy="294639"/>
          </a:xfrm>
          <a:prstGeom prst="plus">
            <a:avLst>
              <a:gd name="adj" fmla="val 42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IDEP-01012 reference design | TI.com">
            <a:extLst>
              <a:ext uri="{FF2B5EF4-FFF2-40B4-BE49-F238E27FC236}">
                <a16:creationId xmlns:a16="http://schemas.microsoft.com/office/drawing/2014/main" id="{DA3F299F-1D88-4D4B-A89E-FEC89DF0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074" y="3068666"/>
            <a:ext cx="3590331" cy="19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622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thank you">
            <a:extLst>
              <a:ext uri="{FF2B5EF4-FFF2-40B4-BE49-F238E27FC236}">
                <a16:creationId xmlns:a16="http://schemas.microsoft.com/office/drawing/2014/main" id="{5C11B58F-98AA-4D07-B355-BDF7239D0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211418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10">
            <a:extLst>
              <a:ext uri="{FF2B5EF4-FFF2-40B4-BE49-F238E27FC236}">
                <a16:creationId xmlns:a16="http://schemas.microsoft.com/office/drawing/2014/main" id="{E8A4F244-FBAD-47DC-8E05-419EEABDD06F}"/>
              </a:ext>
            </a:extLst>
          </p:cNvPr>
          <p:cNvSpPr/>
          <p:nvPr/>
        </p:nvSpPr>
        <p:spPr>
          <a:xfrm>
            <a:off x="3261360" y="202325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Questions?</a:t>
            </a:r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48410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EF746-EE59-418C-896A-EF523A0E72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IR multi-camera tracking [1]</a:t>
            </a:r>
          </a:p>
          <a:p>
            <a:pPr lvl="1"/>
            <a:r>
              <a:rPr lang="en-US" dirty="0"/>
              <a:t>Synchronized with radar for positioning</a:t>
            </a:r>
          </a:p>
          <a:p>
            <a:r>
              <a:rPr lang="en-US" dirty="0"/>
              <a:t>Radar moved by hand (freehand)</a:t>
            </a:r>
          </a:p>
          <a:p>
            <a:r>
              <a:rPr lang="en-US" b="1" dirty="0"/>
              <a:t>Back projection algorithm (BPA)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120A6-82EE-475F-B62F-A10661F266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Stereo camera + IMU tracking [2]</a:t>
            </a:r>
          </a:p>
          <a:p>
            <a:pPr lvl="1"/>
            <a:r>
              <a:rPr lang="en-US" dirty="0"/>
              <a:t>Smart-phone freehand imaging</a:t>
            </a:r>
          </a:p>
          <a:p>
            <a:r>
              <a:rPr lang="en-US" b="1" dirty="0"/>
              <a:t>Back projection algorithm (BPA)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02AEE-2E15-4CAC-85F5-D6A03D5B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7A97D-8288-4B50-BF49-AFCB5786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83" y="3623196"/>
            <a:ext cx="3796303" cy="2717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E5DBB-4052-4E8B-A8FB-1D850609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64" y="2956810"/>
            <a:ext cx="2607564" cy="1644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FE834-B014-4D15-B164-D6EC4085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47" y="4764812"/>
            <a:ext cx="2588981" cy="167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E00A27-7C49-4FD3-8FEF-99D9C17B2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492" y="2956810"/>
            <a:ext cx="2076708" cy="1644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8081F1-0B8F-4B3F-80AC-C4C6C425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0217" y="4781872"/>
            <a:ext cx="2175258" cy="164457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16972150-6331-46E5-B888-BAEF15733947}"/>
              </a:ext>
            </a:extLst>
          </p:cNvPr>
          <p:cNvSpPr/>
          <p:nvPr/>
        </p:nvSpPr>
        <p:spPr>
          <a:xfrm>
            <a:off x="10333763" y="4552224"/>
            <a:ext cx="268165" cy="364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B7984-FA5D-4032-9C62-2E9404EA1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Smart phone imaging, drone SAR, automotive SAR, IoT applications require </a:t>
            </a:r>
            <a:r>
              <a:rPr lang="en-US" b="1" dirty="0"/>
              <a:t>efficient algorithms </a:t>
            </a:r>
            <a:r>
              <a:rPr lang="en-US" dirty="0"/>
              <a:t>and </a:t>
            </a:r>
            <a:r>
              <a:rPr lang="en-US" b="1" dirty="0"/>
              <a:t>irregular scanning</a:t>
            </a:r>
          </a:p>
          <a:p>
            <a:r>
              <a:rPr lang="en-US" dirty="0"/>
              <a:t>Improve image reconstruction algorithm efficiency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Irregular 3-D sampling = flexible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MIMO-SAR = faster scanning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DB2064CA-3072-4349-B2A9-6F4D8567D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9356"/>
            <a:ext cx="5791200" cy="457296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69A8E0-E8E5-453B-8C62-0BB4B6F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16974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87" y="1285812"/>
                <a:ext cx="4267850" cy="875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2-D Multi-Linear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lines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7" y="1285812"/>
                <a:ext cx="4267850" cy="875979"/>
              </a:xfrm>
              <a:prstGeom prst="rect">
                <a:avLst/>
              </a:prstGeom>
              <a:blipFill>
                <a:blip r:embed="rId3"/>
                <a:stretch>
                  <a:fillRect l="-1854" t="-9028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8221" y="1280160"/>
                <a:ext cx="4847737" cy="10319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3-D Multi-Planar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planes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221" y="1280160"/>
                <a:ext cx="4847737" cy="1031930"/>
              </a:xfrm>
              <a:prstGeom prst="rect">
                <a:avLst/>
              </a:prstGeom>
              <a:blipFill>
                <a:blip r:embed="rId4"/>
                <a:stretch>
                  <a:fillRect l="-2013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/>
              <p:nvPr/>
            </p:nvSpPr>
            <p:spPr>
              <a:xfrm>
                <a:off x="10915330" y="6000151"/>
                <a:ext cx="1575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330" y="6000151"/>
                <a:ext cx="157532" cy="276999"/>
              </a:xfrm>
              <a:prstGeom prst="rect">
                <a:avLst/>
              </a:prstGeom>
              <a:blipFill>
                <a:blip r:embed="rId5"/>
                <a:stretch>
                  <a:fillRect l="-28000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5E02356-49F9-4629-B388-96A4BC51A1AE}"/>
              </a:ext>
            </a:extLst>
          </p:cNvPr>
          <p:cNvGrpSpPr/>
          <p:nvPr/>
        </p:nvGrpSpPr>
        <p:grpSpPr>
          <a:xfrm>
            <a:off x="9703274" y="2213806"/>
            <a:ext cx="2300268" cy="2214643"/>
            <a:chOff x="9707290" y="2220977"/>
            <a:chExt cx="2468951" cy="2309654"/>
          </a:xfrm>
        </p:grpSpPr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6BFEF0B3-F025-4AE2-83F8-3465384A3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55" r="36115"/>
            <a:stretch/>
          </p:blipFill>
          <p:spPr>
            <a:xfrm>
              <a:off x="9707290" y="2220977"/>
              <a:ext cx="2230191" cy="2309654"/>
            </a:xfrm>
            <a:prstGeom prst="rect">
              <a:avLst/>
            </a:prstGeom>
          </p:spPr>
        </p:pic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3EDD0D5-113C-42C1-AC9C-B341267F22BC}"/>
                </a:ext>
              </a:extLst>
            </p:cNvPr>
            <p:cNvSpPr/>
            <p:nvPr/>
          </p:nvSpPr>
          <p:spPr>
            <a:xfrm>
              <a:off x="11698721" y="2892690"/>
              <a:ext cx="477520" cy="547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C107A4-1384-47D7-879B-810ECB3AE98B}"/>
              </a:ext>
            </a:extLst>
          </p:cNvPr>
          <p:cNvGrpSpPr/>
          <p:nvPr/>
        </p:nvGrpSpPr>
        <p:grpSpPr>
          <a:xfrm>
            <a:off x="838200" y="2241076"/>
            <a:ext cx="4355143" cy="4058964"/>
            <a:chOff x="290229" y="2286972"/>
            <a:chExt cx="4674514" cy="4233098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5A34D9B3-8BAD-4E8F-A567-E0174CF39149}"/>
                </a:ext>
              </a:extLst>
            </p:cNvPr>
            <p:cNvGrpSpPr/>
            <p:nvPr/>
          </p:nvGrpSpPr>
          <p:grpSpPr>
            <a:xfrm>
              <a:off x="290229" y="2286972"/>
              <a:ext cx="4674514" cy="4233098"/>
              <a:chOff x="339016" y="2106767"/>
              <a:chExt cx="4543325" cy="4435876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8730C7BB-6EE0-460C-9F31-9820D78C6CC6}"/>
                  </a:ext>
                </a:extLst>
              </p:cNvPr>
              <p:cNvGrpSpPr/>
              <p:nvPr/>
            </p:nvGrpSpPr>
            <p:grpSpPr>
              <a:xfrm>
                <a:off x="339016" y="2258021"/>
                <a:ext cx="4091378" cy="4215931"/>
                <a:chOff x="172571" y="1804416"/>
                <a:chExt cx="4091378" cy="421593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461240B-BC35-4581-9C88-7DD81F75BD92}"/>
                    </a:ext>
                  </a:extLst>
                </p:cNvPr>
                <p:cNvSpPr/>
                <p:nvPr/>
              </p:nvSpPr>
              <p:spPr>
                <a:xfrm>
                  <a:off x="4188094" y="3802165"/>
                  <a:ext cx="75855" cy="7686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E43C829-EE88-49AF-8AF5-39492E2173D2}"/>
                    </a:ext>
                  </a:extLst>
                </p:cNvPr>
                <p:cNvCxnSpPr>
                  <a:cxnSpLocks/>
                  <a:stCxn id="30" idx="3"/>
                  <a:endCxn id="31" idx="2"/>
                </p:cNvCxnSpPr>
                <p:nvPr/>
              </p:nvCxnSpPr>
              <p:spPr>
                <a:xfrm flipV="1">
                  <a:off x="1865696" y="3840597"/>
                  <a:ext cx="2322398" cy="11649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67058AD-DBAB-4069-98BE-214777977A9C}"/>
                    </a:ext>
                  </a:extLst>
                </p:cNvPr>
                <p:cNvCxnSpPr>
                  <a:cxnSpLocks/>
                  <a:stCxn id="31" idx="2"/>
                  <a:endCxn id="16" idx="6"/>
                </p:cNvCxnSpPr>
                <p:nvPr/>
              </p:nvCxnSpPr>
              <p:spPr>
                <a:xfrm flipH="1" flipV="1">
                  <a:off x="1866216" y="3330063"/>
                  <a:ext cx="2321878" cy="51053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CD3DE1F-62EE-4548-9FA2-8969CB3FC44F}"/>
                    </a:ext>
                  </a:extLst>
                </p:cNvPr>
                <p:cNvGrpSpPr/>
                <p:nvPr/>
              </p:nvGrpSpPr>
              <p:grpSpPr>
                <a:xfrm>
                  <a:off x="1764813" y="3247242"/>
                  <a:ext cx="171450" cy="773430"/>
                  <a:chOff x="1577340" y="3324225"/>
                  <a:chExt cx="171450" cy="773430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D677F17-23BE-4F30-9203-F4F2521E7957}"/>
                      </a:ext>
                    </a:extLst>
                  </p:cNvPr>
                  <p:cNvSpPr/>
                  <p:nvPr/>
                </p:nvSpPr>
                <p:spPr>
                  <a:xfrm>
                    <a:off x="1644427" y="3459069"/>
                    <a:ext cx="34316" cy="3229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4566A12C-DC84-45EF-A1C8-9DB9C0471F3D}"/>
                      </a:ext>
                    </a:extLst>
                  </p:cNvPr>
                  <p:cNvSpPr/>
                  <p:nvPr/>
                </p:nvSpPr>
                <p:spPr>
                  <a:xfrm>
                    <a:off x="1644427" y="3528032"/>
                    <a:ext cx="34316" cy="3229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040016D-C139-412D-A597-5DE114271667}"/>
                      </a:ext>
                    </a:extLst>
                  </p:cNvPr>
                  <p:cNvSpPr/>
                  <p:nvPr/>
                </p:nvSpPr>
                <p:spPr>
                  <a:xfrm>
                    <a:off x="1644427" y="3390900"/>
                    <a:ext cx="34316" cy="3229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34D1013D-B840-4148-AAB9-63BA47B3C7BE}"/>
                      </a:ext>
                    </a:extLst>
                  </p:cNvPr>
                  <p:cNvSpPr/>
                  <p:nvPr/>
                </p:nvSpPr>
                <p:spPr>
                  <a:xfrm>
                    <a:off x="1644427" y="3596995"/>
                    <a:ext cx="34316" cy="3229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Diamond 28">
                    <a:extLst>
                      <a:ext uri="{FF2B5EF4-FFF2-40B4-BE49-F238E27FC236}">
                        <a16:creationId xmlns:a16="http://schemas.microsoft.com/office/drawing/2014/main" id="{CB8A6FF5-1261-4CA0-A61C-0A08E2C0BB4B}"/>
                      </a:ext>
                    </a:extLst>
                  </p:cNvPr>
                  <p:cNvSpPr/>
                  <p:nvPr/>
                </p:nvSpPr>
                <p:spPr>
                  <a:xfrm>
                    <a:off x="1644427" y="3759633"/>
                    <a:ext cx="34316" cy="32292"/>
                  </a:xfrm>
                  <a:prstGeom prst="diamond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Diamond 29">
                    <a:extLst>
                      <a:ext uri="{FF2B5EF4-FFF2-40B4-BE49-F238E27FC236}">
                        <a16:creationId xmlns:a16="http://schemas.microsoft.com/office/drawing/2014/main" id="{E66AB221-E5D5-4A62-8684-B749D0165293}"/>
                      </a:ext>
                    </a:extLst>
                  </p:cNvPr>
                  <p:cNvSpPr/>
                  <p:nvPr/>
                </p:nvSpPr>
                <p:spPr>
                  <a:xfrm>
                    <a:off x="1643907" y="4017929"/>
                    <a:ext cx="34316" cy="32292"/>
                  </a:xfrm>
                  <a:prstGeom prst="diamond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BE819CC-4811-4046-8052-E337B22E28EB}"/>
                      </a:ext>
                    </a:extLst>
                  </p:cNvPr>
                  <p:cNvSpPr/>
                  <p:nvPr/>
                </p:nvSpPr>
                <p:spPr>
                  <a:xfrm>
                    <a:off x="1577340" y="3324225"/>
                    <a:ext cx="171450" cy="77343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DDA1F2E-65A4-475F-9B68-284A02CB2F87}"/>
                    </a:ext>
                  </a:extLst>
                </p:cNvPr>
                <p:cNvGrpSpPr/>
                <p:nvPr/>
              </p:nvGrpSpPr>
              <p:grpSpPr>
                <a:xfrm>
                  <a:off x="1764813" y="1850940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9C051863-D57C-4770-923B-56FFFB3C4B35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55FF7A8E-DF77-4D4A-B607-61F31EEA9EA5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160FFA49-1673-4E4F-8733-875EE1E4A695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A7C245E-CF6A-45A8-8788-5D9D186D66C1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Diamond 52">
                    <a:extLst>
                      <a:ext uri="{FF2B5EF4-FFF2-40B4-BE49-F238E27FC236}">
                        <a16:creationId xmlns:a16="http://schemas.microsoft.com/office/drawing/2014/main" id="{751BC5E4-A15B-401E-B544-35F7119AE150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Diamond 53">
                    <a:extLst>
                      <a:ext uri="{FF2B5EF4-FFF2-40B4-BE49-F238E27FC236}">
                        <a16:creationId xmlns:a16="http://schemas.microsoft.com/office/drawing/2014/main" id="{6A3C6600-116A-4430-94FF-2AF2D76B2A2A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2BACF285-A687-4E36-97CE-F2A72147BAB2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A67711F-AF9C-4475-A949-3473F80AA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8361" y="1890984"/>
                  <a:ext cx="0" cy="3992880"/>
                </a:xfrm>
                <a:prstGeom prst="line">
                  <a:avLst/>
                </a:prstGeom>
                <a:ln w="19050">
                  <a:solidFill>
                    <a:srgbClr val="FF0000">
                      <a:alpha val="26000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AFDB25D9-734D-469E-B99B-981E40A396C8}"/>
                    </a:ext>
                  </a:extLst>
                </p:cNvPr>
                <p:cNvGrpSpPr/>
                <p:nvPr/>
              </p:nvGrpSpPr>
              <p:grpSpPr>
                <a:xfrm>
                  <a:off x="1380952" y="2407200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7FB9962-B1D1-45A7-8C03-2D3CD79BA1BC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1688CCEA-2D9E-4F2F-BE79-44641B3283E6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B2B8576B-FE6B-4FAB-BE68-1F971BC783E0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CB18A6F4-9DD7-4EE2-8BF0-5D28D4FF93D9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Diamond 63">
                    <a:extLst>
                      <a:ext uri="{FF2B5EF4-FFF2-40B4-BE49-F238E27FC236}">
                        <a16:creationId xmlns:a16="http://schemas.microsoft.com/office/drawing/2014/main" id="{6B821E26-9F0B-4D48-A475-02B0CA82373A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Diamond 64">
                    <a:extLst>
                      <a:ext uri="{FF2B5EF4-FFF2-40B4-BE49-F238E27FC236}">
                        <a16:creationId xmlns:a16="http://schemas.microsoft.com/office/drawing/2014/main" id="{148B0E3D-19BF-438D-ACC9-50706DD3F6D0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234CC28-8E57-4D08-890F-9403B1693920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D4975D1-CD87-4B3F-B1D8-A4FEBF9A4970}"/>
                    </a:ext>
                  </a:extLst>
                </p:cNvPr>
                <p:cNvGrpSpPr/>
                <p:nvPr/>
              </p:nvGrpSpPr>
              <p:grpSpPr>
                <a:xfrm>
                  <a:off x="1447251" y="4122657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E2D1916-11E5-49A4-B611-54DDC5A742DD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91FB21DC-B3AD-41B3-A43F-A29A9CE0DE3C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F3343917-0480-4B88-9210-277F388A462F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98C0261D-9053-431E-972E-2B22D152E756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Diamond 71">
                    <a:extLst>
                      <a:ext uri="{FF2B5EF4-FFF2-40B4-BE49-F238E27FC236}">
                        <a16:creationId xmlns:a16="http://schemas.microsoft.com/office/drawing/2014/main" id="{DC530D94-D500-4CB2-A011-B72ADB6B0713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Diamond 72">
                    <a:extLst>
                      <a:ext uri="{FF2B5EF4-FFF2-40B4-BE49-F238E27FC236}">
                        <a16:creationId xmlns:a16="http://schemas.microsoft.com/office/drawing/2014/main" id="{17CD4787-06AE-4571-9C41-1A45AC1386B2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18E0A93C-CFE0-4389-AF91-01990A06D827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41215A71-8980-44E4-9A4B-70ED31167AC3}"/>
                    </a:ext>
                  </a:extLst>
                </p:cNvPr>
                <p:cNvGrpSpPr/>
                <p:nvPr/>
              </p:nvGrpSpPr>
              <p:grpSpPr>
                <a:xfrm>
                  <a:off x="1762636" y="4851401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B7546925-8891-47E9-8139-4C711A512392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D34F5380-6BFA-456A-B3F9-A123D95149F0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BBACB98D-F937-426A-9594-23C8234AC3C8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B8F75300-7374-4FE3-B2C3-063E58C1292F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Diamond 79">
                    <a:extLst>
                      <a:ext uri="{FF2B5EF4-FFF2-40B4-BE49-F238E27FC236}">
                        <a16:creationId xmlns:a16="http://schemas.microsoft.com/office/drawing/2014/main" id="{2E1C3ADF-E176-4D9A-A2D8-401DBE0AE887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Diamond 80">
                    <a:extLst>
                      <a:ext uri="{FF2B5EF4-FFF2-40B4-BE49-F238E27FC236}">
                        <a16:creationId xmlns:a16="http://schemas.microsoft.com/office/drawing/2014/main" id="{C1B503D7-42CF-4806-A4BE-689E141849A6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7EADBBE-B74F-4007-9499-549BDA001B97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EF54559-4A87-4E9F-BC4F-D87BE4401A00}"/>
                    </a:ext>
                  </a:extLst>
                </p:cNvPr>
                <p:cNvGrpSpPr/>
                <p:nvPr/>
              </p:nvGrpSpPr>
              <p:grpSpPr>
                <a:xfrm>
                  <a:off x="948986" y="4763793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C96EFF7-3701-47A6-A3A8-C422765FC813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C69D9083-1AE6-4373-B010-2FF4C700EAF2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9283D2BD-F127-4BAF-851A-2E6FD7E7804A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903E72DE-0D3B-440C-9ACD-F964E108E975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Diamond 87">
                    <a:extLst>
                      <a:ext uri="{FF2B5EF4-FFF2-40B4-BE49-F238E27FC236}">
                        <a16:creationId xmlns:a16="http://schemas.microsoft.com/office/drawing/2014/main" id="{46421831-AADE-4D93-865F-C9D545839ECF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Diamond 88">
                    <a:extLst>
                      <a:ext uri="{FF2B5EF4-FFF2-40B4-BE49-F238E27FC236}">
                        <a16:creationId xmlns:a16="http://schemas.microsoft.com/office/drawing/2014/main" id="{1A9E9033-C363-4E67-9B38-5FA2545413F2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9D9B099C-0F19-4786-ABF4-10A5D9435360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FD76E2FA-52C9-48D9-8F9E-6CEC48652167}"/>
                    </a:ext>
                  </a:extLst>
                </p:cNvPr>
                <p:cNvGrpSpPr/>
                <p:nvPr/>
              </p:nvGrpSpPr>
              <p:grpSpPr>
                <a:xfrm>
                  <a:off x="868830" y="3312081"/>
                  <a:ext cx="171450" cy="773430"/>
                  <a:chOff x="1070941" y="3324225"/>
                  <a:chExt cx="171450" cy="773430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29C21700-2A6B-4922-9D54-39E0D106D783}"/>
                      </a:ext>
                    </a:extLst>
                  </p:cNvPr>
                  <p:cNvSpPr/>
                  <p:nvPr/>
                </p:nvSpPr>
                <p:spPr>
                  <a:xfrm>
                    <a:off x="1138028" y="3459069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F7732ACE-17E8-4078-86E3-77298373F43E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28032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744D0E8B-7547-4D07-910C-FA9FDAA33510}"/>
                      </a:ext>
                    </a:extLst>
                  </p:cNvPr>
                  <p:cNvSpPr/>
                  <p:nvPr/>
                </p:nvSpPr>
                <p:spPr>
                  <a:xfrm>
                    <a:off x="1138028" y="3390900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5AA0E898-3917-491E-83CB-87A528DFDF33}"/>
                      </a:ext>
                    </a:extLst>
                  </p:cNvPr>
                  <p:cNvSpPr/>
                  <p:nvPr/>
                </p:nvSpPr>
                <p:spPr>
                  <a:xfrm>
                    <a:off x="1138028" y="3596995"/>
                    <a:ext cx="34316" cy="32292"/>
                  </a:xfrm>
                  <a:prstGeom prst="ellips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Diamond 95">
                    <a:extLst>
                      <a:ext uri="{FF2B5EF4-FFF2-40B4-BE49-F238E27FC236}">
                        <a16:creationId xmlns:a16="http://schemas.microsoft.com/office/drawing/2014/main" id="{2BD4E939-8728-494F-BBA8-D105ADAA5358}"/>
                      </a:ext>
                    </a:extLst>
                  </p:cNvPr>
                  <p:cNvSpPr/>
                  <p:nvPr/>
                </p:nvSpPr>
                <p:spPr>
                  <a:xfrm>
                    <a:off x="1138028" y="3759633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Diamond 96">
                    <a:extLst>
                      <a:ext uri="{FF2B5EF4-FFF2-40B4-BE49-F238E27FC236}">
                        <a16:creationId xmlns:a16="http://schemas.microsoft.com/office/drawing/2014/main" id="{CD4E09A4-CB1E-4858-8549-055F36BBC6AD}"/>
                      </a:ext>
                    </a:extLst>
                  </p:cNvPr>
                  <p:cNvSpPr/>
                  <p:nvPr/>
                </p:nvSpPr>
                <p:spPr>
                  <a:xfrm>
                    <a:off x="1137508" y="4017929"/>
                    <a:ext cx="34316" cy="32292"/>
                  </a:xfrm>
                  <a:prstGeom prst="diamond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283EC92-464A-4965-B731-3602BD88B63D}"/>
                      </a:ext>
                    </a:extLst>
                  </p:cNvPr>
                  <p:cNvSpPr/>
                  <p:nvPr/>
                </p:nvSpPr>
                <p:spPr>
                  <a:xfrm>
                    <a:off x="1070941" y="3324225"/>
                    <a:ext cx="171450" cy="77343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0FEA09A-1C08-40BF-B663-F6E781993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0976" y="1890984"/>
                  <a:ext cx="0" cy="3992880"/>
                </a:xfrm>
                <a:prstGeom prst="line">
                  <a:avLst/>
                </a:prstGeom>
                <a:ln w="19050">
                  <a:solidFill>
                    <a:srgbClr val="FF0000">
                      <a:alpha val="26000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A46FC2F3-79A5-414C-A30B-AF3CB1ABB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64677" y="1890984"/>
                  <a:ext cx="0" cy="3992880"/>
                </a:xfrm>
                <a:prstGeom prst="line">
                  <a:avLst/>
                </a:prstGeom>
                <a:ln w="19050">
                  <a:solidFill>
                    <a:srgbClr val="FF0000">
                      <a:alpha val="26000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01F3737-D0E2-4E6C-9C1F-DC2FFA5FA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815" y="1890984"/>
                  <a:ext cx="0" cy="3992880"/>
                </a:xfrm>
                <a:prstGeom prst="line">
                  <a:avLst/>
                </a:prstGeom>
                <a:ln w="19050">
                  <a:solidFill>
                    <a:srgbClr val="FF0000">
                      <a:alpha val="26000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C96C9B81-A12F-4BAD-A846-5296848B8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755" y="1890984"/>
                  <a:ext cx="0" cy="3992880"/>
                </a:xfrm>
                <a:prstGeom prst="line">
                  <a:avLst/>
                </a:prstGeom>
                <a:ln w="19050">
                  <a:solidFill>
                    <a:srgbClr val="FF0000">
                      <a:alpha val="26000"/>
                    </a:srgb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9530F142-9393-4D0A-B0BB-4290E35DBF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256" y="1804416"/>
                  <a:ext cx="6775" cy="4215931"/>
                </a:xfrm>
                <a:prstGeom prst="line">
                  <a:avLst/>
                </a:prstGeom>
                <a:ln w="19050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9E537CA-40F5-4909-A895-B85F73B1B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571" y="5704751"/>
                  <a:ext cx="3829982" cy="20208"/>
                </a:xfrm>
                <a:prstGeom prst="line">
                  <a:avLst/>
                </a:prstGeom>
                <a:ln w="19050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0" name="TextBox 319">
                    <a:extLst>
                      <a:ext uri="{FF2B5EF4-FFF2-40B4-BE49-F238E27FC236}">
                        <a16:creationId xmlns:a16="http://schemas.microsoft.com/office/drawing/2014/main" id="{98CD964B-8285-4819-A4C6-30ABFFCBBC0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169" y="5860210"/>
                    <a:ext cx="169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0" name="TextBox 319">
                    <a:extLst>
                      <a:ext uri="{FF2B5EF4-FFF2-40B4-BE49-F238E27FC236}">
                        <a16:creationId xmlns:a16="http://schemas.microsoft.com/office/drawing/2014/main" id="{98CD964B-8285-4819-A4C6-30ABFFCBBC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2169" y="5860210"/>
                    <a:ext cx="1690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1429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8B17C843-5666-4EC1-85DD-3C30AD1B879F}"/>
                      </a:ext>
                    </a:extLst>
                  </p:cNvPr>
                  <p:cNvSpPr txBox="1"/>
                  <p:nvPr/>
                </p:nvSpPr>
                <p:spPr>
                  <a:xfrm>
                    <a:off x="427758" y="2106767"/>
                    <a:ext cx="1867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8B17C843-5666-4EC1-85DD-3C30AD1B8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758" y="2106767"/>
                    <a:ext cx="18671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3333" r="-30000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ECBEED06-BC8D-45B9-9854-7FC1E80C1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937262" y="6265644"/>
                    <a:ext cx="204543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ECBEED06-BC8D-45B9-9854-7FC1E80C1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262" y="6265644"/>
                    <a:ext cx="20454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9412" r="-264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26765CFB-5B1A-4E42-B3EB-CBE787E71F02}"/>
                  </a:ext>
                </a:extLst>
              </p:cNvPr>
              <p:cNvGrpSpPr/>
              <p:nvPr/>
            </p:nvGrpSpPr>
            <p:grpSpPr>
              <a:xfrm>
                <a:off x="3775361" y="2432064"/>
                <a:ext cx="421926" cy="462494"/>
                <a:chOff x="4425062" y="6198560"/>
                <a:chExt cx="421926" cy="46249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2CB78B1-428C-4290-AEAC-56516254516B}"/>
                    </a:ext>
                  </a:extLst>
                </p:cNvPr>
                <p:cNvSpPr/>
                <p:nvPr/>
              </p:nvSpPr>
              <p:spPr>
                <a:xfrm>
                  <a:off x="4425062" y="6476670"/>
                  <a:ext cx="82214" cy="91771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Diamond 25">
                  <a:extLst>
                    <a:ext uri="{FF2B5EF4-FFF2-40B4-BE49-F238E27FC236}">
                      <a16:creationId xmlns:a16="http://schemas.microsoft.com/office/drawing/2014/main" id="{18C84887-F084-4C57-AA9A-4A5E226BF783}"/>
                    </a:ext>
                  </a:extLst>
                </p:cNvPr>
                <p:cNvSpPr/>
                <p:nvPr/>
              </p:nvSpPr>
              <p:spPr>
                <a:xfrm>
                  <a:off x="4425062" y="6289254"/>
                  <a:ext cx="82214" cy="91771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13A38FEE-74B4-473E-8A6E-FEE7CF74C32B}"/>
                    </a:ext>
                  </a:extLst>
                </p:cNvPr>
                <p:cNvSpPr txBox="1"/>
                <p:nvPr/>
              </p:nvSpPr>
              <p:spPr>
                <a:xfrm>
                  <a:off x="4466169" y="6384055"/>
                  <a:ext cx="380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Rx</a:t>
                  </a:r>
                </a:p>
              </p:txBody>
            </p:sp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C936F768-B934-4146-8840-91193830D830}"/>
                    </a:ext>
                  </a:extLst>
                </p:cNvPr>
                <p:cNvSpPr txBox="1"/>
                <p:nvPr/>
              </p:nvSpPr>
              <p:spPr>
                <a:xfrm>
                  <a:off x="4466169" y="6198560"/>
                  <a:ext cx="3808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Tx</a:t>
                  </a:r>
                </a:p>
              </p:txBody>
            </p: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81438844-B709-4FEF-9857-F69D27842AC8}"/>
                  </a:ext>
                </a:extLst>
              </p:cNvPr>
              <p:cNvSpPr txBox="1"/>
              <p:nvPr/>
            </p:nvSpPr>
            <p:spPr>
              <a:xfrm>
                <a:off x="4044070" y="3872650"/>
                <a:ext cx="838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04E6CD2C-FC4E-4FD9-8F39-5DE52F554740}"/>
                    </a:ext>
                  </a:extLst>
                </p:cNvPr>
                <p:cNvSpPr txBox="1"/>
                <p:nvPr/>
              </p:nvSpPr>
              <p:spPr>
                <a:xfrm>
                  <a:off x="3108338" y="3776047"/>
                  <a:ext cx="423752" cy="385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04E6CD2C-FC4E-4FD9-8F39-5DE52F55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338" y="3776047"/>
                  <a:ext cx="423752" cy="385170"/>
                </a:xfrm>
                <a:prstGeom prst="rect">
                  <a:avLst/>
                </a:prstGeom>
                <a:blipFill>
                  <a:blip r:embed="rId14"/>
                  <a:stretch>
                    <a:fillRect l="-1230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435E42E-3B8E-4DCA-918D-71B270B76CAE}"/>
                    </a:ext>
                  </a:extLst>
                </p:cNvPr>
                <p:cNvSpPr txBox="1"/>
                <p:nvPr/>
              </p:nvSpPr>
              <p:spPr>
                <a:xfrm>
                  <a:off x="3105241" y="4412909"/>
                  <a:ext cx="336913" cy="385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435E42E-3B8E-4DCA-918D-71B270B76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5241" y="4412909"/>
                  <a:ext cx="336913" cy="385170"/>
                </a:xfrm>
                <a:prstGeom prst="rect">
                  <a:avLst/>
                </a:prstGeom>
                <a:blipFill>
                  <a:blip r:embed="rId15"/>
                  <a:stretch>
                    <a:fillRect l="-27451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B89C86B-1B1A-4618-8051-EF07250B41E0}"/>
              </a:ext>
            </a:extLst>
          </p:cNvPr>
          <p:cNvGrpSpPr/>
          <p:nvPr/>
        </p:nvGrpSpPr>
        <p:grpSpPr>
          <a:xfrm>
            <a:off x="6007511" y="2141449"/>
            <a:ext cx="4896493" cy="3942373"/>
            <a:chOff x="5419842" y="2187345"/>
            <a:chExt cx="5255562" cy="4111505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E563F0E-D93F-499C-B91D-C0E8A9FDBDFD}"/>
                </a:ext>
              </a:extLst>
            </p:cNvPr>
            <p:cNvGrpSpPr/>
            <p:nvPr/>
          </p:nvGrpSpPr>
          <p:grpSpPr>
            <a:xfrm>
              <a:off x="5419842" y="2403512"/>
              <a:ext cx="5255562" cy="3895338"/>
              <a:chOff x="5734238" y="2860805"/>
              <a:chExt cx="4070567" cy="3119540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7C8317B-F090-417C-9CFA-0B626EF81366}"/>
                  </a:ext>
                </a:extLst>
              </p:cNvPr>
              <p:cNvGrpSpPr/>
              <p:nvPr/>
            </p:nvGrpSpPr>
            <p:grpSpPr>
              <a:xfrm>
                <a:off x="5734238" y="2860805"/>
                <a:ext cx="4070567" cy="3119540"/>
                <a:chOff x="6500343" y="2405110"/>
                <a:chExt cx="3559981" cy="2774491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A684604-CD29-4B71-94B6-D8E3F038C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4404" y="2405110"/>
                  <a:ext cx="0" cy="2774491"/>
                </a:xfrm>
                <a:prstGeom prst="line">
                  <a:avLst/>
                </a:prstGeom>
                <a:ln w="19050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6BF33A52-901A-4D19-BE12-BB5BA75D3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0058" y="3277166"/>
                  <a:ext cx="2142744" cy="1245153"/>
                </a:xfrm>
                <a:prstGeom prst="line">
                  <a:avLst/>
                </a:prstGeom>
                <a:ln w="19050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C98802FA-3B4A-46C8-A76F-6CC86F99A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00343" y="3090319"/>
                  <a:ext cx="3559981" cy="2089282"/>
                </a:xfrm>
                <a:prstGeom prst="line">
                  <a:avLst/>
                </a:prstGeom>
                <a:ln w="19050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A2DB81B-30EB-459D-9D56-671F22952A54}"/>
                  </a:ext>
                </a:extLst>
              </p:cNvPr>
              <p:cNvGrpSpPr/>
              <p:nvPr/>
            </p:nvGrpSpPr>
            <p:grpSpPr>
              <a:xfrm>
                <a:off x="6428698" y="3400704"/>
                <a:ext cx="1502973" cy="2062937"/>
                <a:chOff x="6541577" y="2543959"/>
                <a:chExt cx="1314450" cy="1834758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4B8AF725-3403-44F5-946A-CE5A00FD4BBA}"/>
                    </a:ext>
                  </a:extLst>
                </p:cNvPr>
                <p:cNvGrpSpPr/>
                <p:nvPr/>
              </p:nvGrpSpPr>
              <p:grpSpPr>
                <a:xfrm>
                  <a:off x="6541577" y="2543959"/>
                  <a:ext cx="1314450" cy="1834758"/>
                  <a:chOff x="6541577" y="2543959"/>
                  <a:chExt cx="1314450" cy="183475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8AC6890F-1B5D-4C09-A55B-774AA17A9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CD4AD903-F3BA-4FBD-B143-AFA8CFA5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DC69162A-2658-4B81-8480-5D48336D67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5E4B9CEF-524E-4047-8614-FF5EAB4BBF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837EB410-A095-4F30-BCD5-9908F270984E}"/>
                    </a:ext>
                  </a:extLst>
                </p:cNvPr>
                <p:cNvGrpSpPr/>
                <p:nvPr/>
              </p:nvGrpSpPr>
              <p:grpSpPr>
                <a:xfrm>
                  <a:off x="7635929" y="2627369"/>
                  <a:ext cx="171663" cy="245863"/>
                  <a:chOff x="8594852" y="3566565"/>
                  <a:chExt cx="171663" cy="245863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148176E2-B44D-439B-8396-EFBAF5B81814}"/>
                      </a:ext>
                    </a:extLst>
                  </p:cNvPr>
                  <p:cNvSpPr/>
                  <p:nvPr/>
                </p:nvSpPr>
                <p:spPr>
                  <a:xfrm>
                    <a:off x="8699203" y="3638676"/>
                    <a:ext cx="34316" cy="3229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Diamond 149">
                    <a:extLst>
                      <a:ext uri="{FF2B5EF4-FFF2-40B4-BE49-F238E27FC236}">
                        <a16:creationId xmlns:a16="http://schemas.microsoft.com/office/drawing/2014/main" id="{FB03CF75-CD60-47CE-B61A-FFFD375FF3E8}"/>
                      </a:ext>
                    </a:extLst>
                  </p:cNvPr>
                  <p:cNvSpPr/>
                  <p:nvPr/>
                </p:nvSpPr>
                <p:spPr>
                  <a:xfrm>
                    <a:off x="8629269" y="3709145"/>
                    <a:ext cx="34316" cy="32292"/>
                  </a:xfrm>
                  <a:prstGeom prst="diamond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14C16B06-3324-458B-AB4F-73FE2F9EA333}"/>
                      </a:ext>
                    </a:extLst>
                  </p:cNvPr>
                  <p:cNvGrpSpPr/>
                  <p:nvPr/>
                </p:nvGrpSpPr>
                <p:grpSpPr>
                  <a:xfrm>
                    <a:off x="8594852" y="3566565"/>
                    <a:ext cx="171663" cy="245863"/>
                    <a:chOff x="6541577" y="2543959"/>
                    <a:chExt cx="1314450" cy="1834758"/>
                  </a:xfrm>
                </p:grpSpPr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C369E44E-DF38-47D7-87A9-D81DA730A7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41577" y="3246872"/>
                      <a:ext cx="0" cy="113111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F659FA77-387D-4C20-9683-A7583C86F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6027" y="2543959"/>
                      <a:ext cx="0" cy="113111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B3C73617-7FC9-428A-8A44-6943595442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41577" y="2543959"/>
                      <a:ext cx="1314450" cy="70291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01153E12-5DA8-47F6-B505-FC76CF4507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41577" y="3675804"/>
                      <a:ext cx="1314450" cy="702913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2E28FD9-F999-4DBE-8916-E4BDF47AC1AF}"/>
                  </a:ext>
                </a:extLst>
              </p:cNvPr>
              <p:cNvGrpSpPr/>
              <p:nvPr/>
            </p:nvGrpSpPr>
            <p:grpSpPr>
              <a:xfrm>
                <a:off x="6156325" y="3255919"/>
                <a:ext cx="1502973" cy="2062937"/>
                <a:chOff x="6541577" y="2543959"/>
                <a:chExt cx="1314450" cy="1834758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D2AB3715-505E-454C-9A09-669DDF97667E}"/>
                    </a:ext>
                  </a:extLst>
                </p:cNvPr>
                <p:cNvGrpSpPr/>
                <p:nvPr/>
              </p:nvGrpSpPr>
              <p:grpSpPr>
                <a:xfrm>
                  <a:off x="6541577" y="2543959"/>
                  <a:ext cx="1314450" cy="1834758"/>
                  <a:chOff x="6541577" y="2543959"/>
                  <a:chExt cx="1314450" cy="183475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DB9EEFC3-66C7-4409-9833-1E025911E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11835E5-F1A5-4C4A-9589-F9194F18DA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429AF4B-96B0-402B-B1AB-18D2B0755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4ADE4E0B-720A-4363-A3A4-C315623EA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A182DE70-99E9-4F2D-9984-EE93A39F559A}"/>
                    </a:ext>
                  </a:extLst>
                </p:cNvPr>
                <p:cNvGrpSpPr/>
                <p:nvPr/>
              </p:nvGrpSpPr>
              <p:grpSpPr>
                <a:xfrm>
                  <a:off x="7555995" y="3001904"/>
                  <a:ext cx="171665" cy="245863"/>
                  <a:chOff x="8514918" y="3941100"/>
                  <a:chExt cx="171665" cy="245863"/>
                </a:xfrm>
              </p:grpSpPr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7F9BD753-3FB4-488E-AB9A-A7760FAFCE0C}"/>
                      </a:ext>
                    </a:extLst>
                  </p:cNvPr>
                  <p:cNvSpPr/>
                  <p:nvPr/>
                </p:nvSpPr>
                <p:spPr>
                  <a:xfrm>
                    <a:off x="8619268" y="4013210"/>
                    <a:ext cx="34316" cy="32292"/>
                  </a:xfrm>
                  <a:prstGeom prst="ellips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>
                    <a:solidFill>
                      <a:schemeClr val="tx1">
                        <a:alpha val="2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Diamond 164">
                    <a:extLst>
                      <a:ext uri="{FF2B5EF4-FFF2-40B4-BE49-F238E27FC236}">
                        <a16:creationId xmlns:a16="http://schemas.microsoft.com/office/drawing/2014/main" id="{0FA83FD0-9D6B-4BCF-BD63-5D7A8C20E624}"/>
                      </a:ext>
                    </a:extLst>
                  </p:cNvPr>
                  <p:cNvSpPr/>
                  <p:nvPr/>
                </p:nvSpPr>
                <p:spPr>
                  <a:xfrm>
                    <a:off x="8549334" y="4083679"/>
                    <a:ext cx="34316" cy="32292"/>
                  </a:xfrm>
                  <a:prstGeom prst="diamond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>
                    <a:solidFill>
                      <a:schemeClr val="tx1">
                        <a:alpha val="2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82886124-E19B-4057-B8C0-4C9FFB80CA54}"/>
                      </a:ext>
                    </a:extLst>
                  </p:cNvPr>
                  <p:cNvGrpSpPr/>
                  <p:nvPr/>
                </p:nvGrpSpPr>
                <p:grpSpPr>
                  <a:xfrm>
                    <a:off x="8514918" y="3941100"/>
                    <a:ext cx="171665" cy="245863"/>
                    <a:chOff x="5929495" y="5338929"/>
                    <a:chExt cx="1314462" cy="1834758"/>
                  </a:xfrm>
                </p:grpSpPr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CC34BCEA-3E9E-4D8B-9C09-D888A318BB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9495" y="6041840"/>
                      <a:ext cx="0" cy="1131108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CE4EF863-D47B-4530-91A3-15A6B7503B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43941" y="5338929"/>
                      <a:ext cx="0" cy="1131108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F017E9BE-1A8A-4796-B286-C4CF2C84A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929495" y="5338929"/>
                      <a:ext cx="1314452" cy="702911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94C96AE9-EB0C-441E-BA6C-2CE0DE5E6D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929507" y="6470776"/>
                      <a:ext cx="1314450" cy="702911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39639361-E96C-4472-8201-8F4185E7F83C}"/>
                  </a:ext>
                </a:extLst>
              </p:cNvPr>
              <p:cNvGrpSpPr/>
              <p:nvPr/>
            </p:nvGrpSpPr>
            <p:grpSpPr>
              <a:xfrm>
                <a:off x="5781862" y="2968695"/>
                <a:ext cx="1502973" cy="2062937"/>
                <a:chOff x="6541577" y="2543959"/>
                <a:chExt cx="1314450" cy="1834758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1E0F2A1-2452-4C4C-ACA5-0E08FF207CD9}"/>
                    </a:ext>
                  </a:extLst>
                </p:cNvPr>
                <p:cNvGrpSpPr/>
                <p:nvPr/>
              </p:nvGrpSpPr>
              <p:grpSpPr>
                <a:xfrm>
                  <a:off x="6541577" y="2543959"/>
                  <a:ext cx="1314450" cy="1834758"/>
                  <a:chOff x="6541577" y="2543959"/>
                  <a:chExt cx="1314450" cy="183475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23F46351-0BAD-46CE-BFC2-2B1F9F9A21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B4030C94-4739-44BA-A766-CEC083DCC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DE650DAF-C600-415C-B58C-77CEB702A7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82997D48-9584-4616-85CB-D213E82C20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D72DD42C-61D8-4489-A0C5-1BFA65C4FC66}"/>
                    </a:ext>
                  </a:extLst>
                </p:cNvPr>
                <p:cNvGrpSpPr/>
                <p:nvPr/>
              </p:nvGrpSpPr>
              <p:grpSpPr>
                <a:xfrm>
                  <a:off x="6630841" y="3418975"/>
                  <a:ext cx="171664" cy="245865"/>
                  <a:chOff x="7589764" y="4358171"/>
                  <a:chExt cx="171664" cy="245865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931E94AA-4960-48AA-96CC-9AC03381670F}"/>
                      </a:ext>
                    </a:extLst>
                  </p:cNvPr>
                  <p:cNvSpPr/>
                  <p:nvPr/>
                </p:nvSpPr>
                <p:spPr>
                  <a:xfrm>
                    <a:off x="7694116" y="4430282"/>
                    <a:ext cx="34316" cy="32292"/>
                  </a:xfrm>
                  <a:prstGeom prst="ellips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>
                    <a:solidFill>
                      <a:schemeClr val="tx1">
                        <a:alpha val="2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Diamond 178">
                    <a:extLst>
                      <a:ext uri="{FF2B5EF4-FFF2-40B4-BE49-F238E27FC236}">
                        <a16:creationId xmlns:a16="http://schemas.microsoft.com/office/drawing/2014/main" id="{F978E956-6DB5-4E87-B792-3CC32EAB7D8C}"/>
                      </a:ext>
                    </a:extLst>
                  </p:cNvPr>
                  <p:cNvSpPr/>
                  <p:nvPr/>
                </p:nvSpPr>
                <p:spPr>
                  <a:xfrm>
                    <a:off x="7624181" y="4500751"/>
                    <a:ext cx="34316" cy="32292"/>
                  </a:xfrm>
                  <a:prstGeom prst="diamond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>
                    <a:solidFill>
                      <a:schemeClr val="tx1">
                        <a:alpha val="2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51FA6BB0-9475-4A18-B093-B032E65778F8}"/>
                      </a:ext>
                    </a:extLst>
                  </p:cNvPr>
                  <p:cNvGrpSpPr/>
                  <p:nvPr/>
                </p:nvGrpSpPr>
                <p:grpSpPr>
                  <a:xfrm>
                    <a:off x="7589764" y="4358171"/>
                    <a:ext cx="171664" cy="245865"/>
                    <a:chOff x="-1154535" y="8451328"/>
                    <a:chExt cx="1314454" cy="1834771"/>
                  </a:xfrm>
                </p:grpSpPr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46155341-C69C-4553-90C3-906209A1ED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54530" y="9154238"/>
                      <a:ext cx="0" cy="1131111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81BF12E3-FC36-4D47-A761-288B2E843B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9919" y="8451328"/>
                      <a:ext cx="0" cy="1131111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Connector 182">
                      <a:extLst>
                        <a:ext uri="{FF2B5EF4-FFF2-40B4-BE49-F238E27FC236}">
                          <a16:creationId xmlns:a16="http://schemas.microsoft.com/office/drawing/2014/main" id="{32D6836E-B182-45CC-8512-2A44C8D334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1154530" y="8451328"/>
                      <a:ext cx="1314449" cy="702910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Straight Connector 183">
                      <a:extLst>
                        <a:ext uri="{FF2B5EF4-FFF2-40B4-BE49-F238E27FC236}">
                          <a16:creationId xmlns:a16="http://schemas.microsoft.com/office/drawing/2014/main" id="{08B69AF0-3103-4C91-9389-99CFA83862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-1154535" y="9583188"/>
                      <a:ext cx="1314450" cy="702911"/>
                    </a:xfrm>
                    <a:prstGeom prst="line">
                      <a:avLst/>
                    </a:prstGeom>
                    <a:solidFill>
                      <a:scrgbClr r="0" g="0" b="0">
                        <a:alpha val="25000"/>
                      </a:scrgbClr>
                    </a:solidFill>
                    <a:ln w="19050">
                      <a:solidFill>
                        <a:schemeClr val="tx1">
                          <a:alpha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134CE0B1-775B-4D0F-9335-8232C636DE0E}"/>
                  </a:ext>
                </a:extLst>
              </p:cNvPr>
              <p:cNvSpPr/>
              <p:nvPr/>
            </p:nvSpPr>
            <p:spPr>
              <a:xfrm>
                <a:off x="8914794" y="5156375"/>
                <a:ext cx="83110" cy="7529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7D4E6948-FE6E-4FAE-B67D-1B7C2C5D8F67}"/>
                  </a:ext>
                </a:extLst>
              </p:cNvPr>
              <p:cNvCxnSpPr>
                <a:cxnSpLocks/>
                <a:stCxn id="150" idx="3"/>
                <a:endCxn id="190" idx="1"/>
              </p:cNvCxnSpPr>
              <p:nvPr/>
            </p:nvCxnSpPr>
            <p:spPr>
              <a:xfrm>
                <a:off x="7758596" y="3672953"/>
                <a:ext cx="1168369" cy="149444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667118F9-4E15-4C55-9769-15882D923832}"/>
                  </a:ext>
                </a:extLst>
              </p:cNvPr>
              <p:cNvCxnSpPr>
                <a:cxnSpLocks/>
                <a:stCxn id="190" idx="1"/>
                <a:endCxn id="147" idx="6"/>
              </p:cNvCxnSpPr>
              <p:nvPr/>
            </p:nvCxnSpPr>
            <p:spPr>
              <a:xfrm flipH="1" flipV="1">
                <a:off x="7838560" y="3593720"/>
                <a:ext cx="1088404" cy="15736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FD7557F8-8028-460D-99F8-174D31DB4F77}"/>
                    </a:ext>
                  </a:extLst>
                </p:cNvPr>
                <p:cNvSpPr txBox="1"/>
                <p:nvPr/>
              </p:nvSpPr>
              <p:spPr>
                <a:xfrm>
                  <a:off x="8732391" y="3358200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FD7557F8-8028-460D-99F8-174D31DB4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391" y="3358200"/>
                  <a:ext cx="18332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17857" b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EB5411ED-D5A7-4FC4-BBCB-98C2B5F80DC8}"/>
                    </a:ext>
                  </a:extLst>
                </p:cNvPr>
                <p:cNvSpPr txBox="1"/>
                <p:nvPr/>
              </p:nvSpPr>
              <p:spPr>
                <a:xfrm>
                  <a:off x="7158295" y="2187345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EB5411ED-D5A7-4FC4-BBCB-98C2B5F8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295" y="2187345"/>
                  <a:ext cx="18671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7931" r="-31034" b="-29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46BEBA36-92D6-44C1-85AA-34FF50173FD8}"/>
                    </a:ext>
                  </a:extLst>
                </p:cNvPr>
                <p:cNvSpPr txBox="1"/>
                <p:nvPr/>
              </p:nvSpPr>
              <p:spPr>
                <a:xfrm>
                  <a:off x="6168326" y="5590626"/>
                  <a:ext cx="255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46BEBA36-92D6-44C1-85AA-34FF50173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326" y="5590626"/>
                  <a:ext cx="25558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7949" r="-15385" b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F1463ED-05F9-4ECA-BE3A-A3253FF9F003}"/>
                </a:ext>
              </a:extLst>
            </p:cNvPr>
            <p:cNvGrpSpPr/>
            <p:nvPr/>
          </p:nvGrpSpPr>
          <p:grpSpPr>
            <a:xfrm>
              <a:off x="5556200" y="2430196"/>
              <a:ext cx="421926" cy="462494"/>
              <a:chOff x="4425062" y="6198560"/>
              <a:chExt cx="421926" cy="462494"/>
            </a:xfrm>
          </p:grpSpPr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EA77126C-3630-41AD-8424-8BB49E12DCFB}"/>
                  </a:ext>
                </a:extLst>
              </p:cNvPr>
              <p:cNvSpPr/>
              <p:nvPr/>
            </p:nvSpPr>
            <p:spPr>
              <a:xfrm>
                <a:off x="4425062" y="6476670"/>
                <a:ext cx="82214" cy="9177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Diamond 331">
                <a:extLst>
                  <a:ext uri="{FF2B5EF4-FFF2-40B4-BE49-F238E27FC236}">
                    <a16:creationId xmlns:a16="http://schemas.microsoft.com/office/drawing/2014/main" id="{803D1E30-34C5-4764-A5EB-3570CD670C69}"/>
                  </a:ext>
                </a:extLst>
              </p:cNvPr>
              <p:cNvSpPr/>
              <p:nvPr/>
            </p:nvSpPr>
            <p:spPr>
              <a:xfrm>
                <a:off x="4425062" y="6289254"/>
                <a:ext cx="82214" cy="91771"/>
              </a:xfrm>
              <a:prstGeom prst="diamon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ACED539-2AFC-4DF5-9CF5-2E5E8C087C8F}"/>
                  </a:ext>
                </a:extLst>
              </p:cNvPr>
              <p:cNvSpPr txBox="1"/>
              <p:nvPr/>
            </p:nvSpPr>
            <p:spPr>
              <a:xfrm>
                <a:off x="4466169" y="6384055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Rx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A9E9E15D-0032-4042-A5E8-BA5057915FD3}"/>
                  </a:ext>
                </a:extLst>
              </p:cNvPr>
              <p:cNvSpPr txBox="1"/>
              <p:nvPr/>
            </p:nvSpPr>
            <p:spPr>
              <a:xfrm>
                <a:off x="4466169" y="6198560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Tx</a:t>
                </a:r>
              </a:p>
            </p:txBody>
          </p:sp>
        </p:grp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CE140A-9D4E-4E10-A145-AAD631C2F975}"/>
                </a:ext>
              </a:extLst>
            </p:cNvPr>
            <p:cNvSpPr txBox="1"/>
            <p:nvPr/>
          </p:nvSpPr>
          <p:spPr>
            <a:xfrm>
              <a:off x="9450342" y="5339898"/>
              <a:ext cx="83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96549A2-F687-41B2-9FD0-DAC05F198ABF}"/>
                    </a:ext>
                  </a:extLst>
                </p:cNvPr>
                <p:cNvSpPr txBox="1"/>
                <p:nvPr/>
              </p:nvSpPr>
              <p:spPr>
                <a:xfrm>
                  <a:off x="8788725" y="3996129"/>
                  <a:ext cx="423752" cy="385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96549A2-F687-41B2-9FD0-DAC05F198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725" y="3996129"/>
                  <a:ext cx="423752" cy="385170"/>
                </a:xfrm>
                <a:prstGeom prst="rect">
                  <a:avLst/>
                </a:prstGeom>
                <a:blipFill>
                  <a:blip r:embed="rId19"/>
                  <a:stretch>
                    <a:fillRect l="-1230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A549C4F-F9E6-47FD-942B-7E4B0AA6903E}"/>
                    </a:ext>
                  </a:extLst>
                </p:cNvPr>
                <p:cNvSpPr txBox="1"/>
                <p:nvPr/>
              </p:nvSpPr>
              <p:spPr>
                <a:xfrm>
                  <a:off x="8613888" y="4429051"/>
                  <a:ext cx="336913" cy="385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A549C4F-F9E6-47FD-942B-7E4B0AA69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888" y="4429051"/>
                  <a:ext cx="336913" cy="385170"/>
                </a:xfrm>
                <a:prstGeom prst="rect">
                  <a:avLst/>
                </a:prstGeom>
                <a:blipFill>
                  <a:blip r:embed="rId20"/>
                  <a:stretch>
                    <a:fillRect l="-2941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B785A70-E23A-408F-A61E-F5D25E77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Multi-Planar Array Concept</a:t>
            </a:r>
          </a:p>
        </p:txBody>
      </p:sp>
    </p:spTree>
    <p:extLst>
      <p:ext uri="{BB962C8B-B14F-4D97-AF65-F5344CB8AC3E}">
        <p14:creationId xmlns:p14="http://schemas.microsoft.com/office/powerpoint/2010/main" val="23508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3"/>
    </mc:Choice>
    <mc:Fallback xmlns="">
      <p:transition spd="slow" advTm="599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5F47-867C-4FDF-B75B-067D7849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Multi-Planar Array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3AADA-15B0-4AFC-8681-1AF77D749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89078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800" b="1" dirty="0"/>
                  <a:t>Problem Statement:</a:t>
                </a:r>
              </a:p>
              <a:p>
                <a:pPr marL="0" indent="0">
                  <a:buNone/>
                </a:pPr>
                <a:r>
                  <a:rPr lang="en-US" sz="2800" dirty="0"/>
                  <a:t>Compensate MIMO multi-planar array to a virtual SISO planar array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plane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3AADA-15B0-4AFC-8681-1AF77D749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890789"/>
              </a:xfrm>
              <a:blipFill>
                <a:blip r:embed="rId2"/>
                <a:stretch>
                  <a:fillRect l="-928" t="-1301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0FF0563F-D7D0-4A19-A6FF-15DFABB13BE6}"/>
              </a:ext>
            </a:extLst>
          </p:cNvPr>
          <p:cNvSpPr/>
          <p:nvPr/>
        </p:nvSpPr>
        <p:spPr>
          <a:xfrm>
            <a:off x="5310265" y="3590066"/>
            <a:ext cx="692406" cy="53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40E0D02-9002-458E-9645-6315C9D7AE62}"/>
              </a:ext>
            </a:extLst>
          </p:cNvPr>
          <p:cNvGrpSpPr/>
          <p:nvPr/>
        </p:nvGrpSpPr>
        <p:grpSpPr>
          <a:xfrm>
            <a:off x="6118888" y="2175435"/>
            <a:ext cx="5234912" cy="4114839"/>
            <a:chOff x="5913400" y="2352001"/>
            <a:chExt cx="5424419" cy="4365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BD7635A-44D2-4534-92E1-2E226CAC2A30}"/>
                    </a:ext>
                  </a:extLst>
                </p:cNvPr>
                <p:cNvSpPr txBox="1"/>
                <p:nvPr/>
              </p:nvSpPr>
              <p:spPr>
                <a:xfrm>
                  <a:off x="9225949" y="3522856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BD7635A-44D2-4534-92E1-2E226CAC2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949" y="3522856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690" r="-17241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F02127E-7812-4376-9DB1-829B22D56818}"/>
                </a:ext>
              </a:extLst>
            </p:cNvPr>
            <p:cNvCxnSpPr>
              <a:cxnSpLocks/>
            </p:cNvCxnSpPr>
            <p:nvPr/>
          </p:nvCxnSpPr>
          <p:spPr>
            <a:xfrm>
              <a:off x="7838571" y="2568168"/>
              <a:ext cx="0" cy="4149595"/>
            </a:xfrm>
            <a:prstGeom prst="line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5454333-DF70-44E9-9B54-942ADD8C4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423" y="3792520"/>
              <a:ext cx="3163310" cy="1748174"/>
            </a:xfrm>
            <a:prstGeom prst="line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7EC0B5B-1987-48D5-82B4-63BC8F59F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3400" y="3530190"/>
              <a:ext cx="5255562" cy="2933316"/>
            </a:xfrm>
            <a:prstGeom prst="line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FD3B6BF-69D1-44FC-B6B4-DD7CE5C39A86}"/>
                </a:ext>
              </a:extLst>
            </p:cNvPr>
            <p:cNvGrpSpPr/>
            <p:nvPr/>
          </p:nvGrpSpPr>
          <p:grpSpPr>
            <a:xfrm>
              <a:off x="6810026" y="3242334"/>
              <a:ext cx="1940508" cy="2575969"/>
              <a:chOff x="6541577" y="2543959"/>
              <a:chExt cx="1314450" cy="1834758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0444C1CC-0D5C-4778-884A-E959203FD44A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3C8460F7-1DF1-4DEF-94BF-3F180841D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>
                      <a:alpha val="50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AA3C82CC-270E-4E3F-B81D-1471D8B37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>
                      <a:alpha val="50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F0A67F0F-73C1-43E5-9EB6-DC09A0577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>
                      <a:alpha val="50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D1CD1F7A-17D8-410E-88F1-9901739F2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>
                      <a:alpha val="50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DEC17B-707C-4C46-B7C2-1819A005B29A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6541577" y="2543959"/>
                <a:chExt cx="1314450" cy="1834758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0DD10F8-C8A0-4A29-B978-B21BEDB85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CD9602E4-7F30-469B-A2C0-C01CD5CDE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771EE26B-C2F3-4480-A996-1B6F6EC82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CE615B50-BDAC-44CE-B2E9-30157A978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B61BEEA-7288-431F-BBC2-73F72B7BB851}"/>
                </a:ext>
              </a:extLst>
            </p:cNvPr>
            <p:cNvGrpSpPr/>
            <p:nvPr/>
          </p:nvGrpSpPr>
          <p:grpSpPr>
            <a:xfrm>
              <a:off x="6811162" y="3241306"/>
              <a:ext cx="1940508" cy="2575969"/>
              <a:chOff x="6541577" y="2543959"/>
              <a:chExt cx="1314450" cy="183475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79264BC-0B99-4A52-B633-D36E66BDF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9B0F6DA-8FD6-44E9-A6CF-A142E50C3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FCFFFDE-90C3-402E-99AA-1C3DBED2C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2DC699B-7D93-466E-ACAB-B5C212F63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ED8C154-C4C4-4791-800F-F6481F33E152}"/>
                </a:ext>
              </a:extLst>
            </p:cNvPr>
            <p:cNvCxnSpPr>
              <a:cxnSpLocks/>
            </p:cNvCxnSpPr>
            <p:nvPr/>
          </p:nvCxnSpPr>
          <p:spPr>
            <a:xfrm>
              <a:off x="8308736" y="4016497"/>
              <a:ext cx="0" cy="212804"/>
            </a:xfrm>
            <a:prstGeom prst="line">
              <a:avLst/>
            </a:prstGeom>
            <a:solidFill>
              <a:srgbClr val="FF0000"/>
            </a:solidFill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05358B3-CD7F-4827-A49E-CF464F83B470}"/>
                </a:ext>
              </a:extLst>
            </p:cNvPr>
            <p:cNvCxnSpPr>
              <a:cxnSpLocks/>
            </p:cNvCxnSpPr>
            <p:nvPr/>
          </p:nvCxnSpPr>
          <p:spPr>
            <a:xfrm>
              <a:off x="8562160" y="3884253"/>
              <a:ext cx="0" cy="212804"/>
            </a:xfrm>
            <a:prstGeom prst="line">
              <a:avLst/>
            </a:prstGeom>
            <a:solidFill>
              <a:srgbClr val="FF0000"/>
            </a:solidFill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44D9F5B-989C-4641-B20B-88C01862D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736" y="3884253"/>
              <a:ext cx="253425" cy="132244"/>
            </a:xfrm>
            <a:prstGeom prst="line">
              <a:avLst/>
            </a:prstGeom>
            <a:solidFill>
              <a:srgbClr val="FF0000"/>
            </a:solidFill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F5AA64-CCCD-4837-979F-2997D0D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8738" y="4097196"/>
              <a:ext cx="253425" cy="132244"/>
            </a:xfrm>
            <a:prstGeom prst="line">
              <a:avLst/>
            </a:prstGeom>
            <a:solidFill>
              <a:srgbClr val="FF0000"/>
            </a:solidFill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4B1AC3D-6D3E-459A-AEB8-60FA5542A103}"/>
                </a:ext>
              </a:extLst>
            </p:cNvPr>
            <p:cNvGrpSpPr/>
            <p:nvPr/>
          </p:nvGrpSpPr>
          <p:grpSpPr>
            <a:xfrm>
              <a:off x="6808673" y="3248367"/>
              <a:ext cx="1940508" cy="2575969"/>
              <a:chOff x="5974888" y="2702889"/>
              <a:chExt cx="1940508" cy="257596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596018F-23F6-4013-9507-08BBC146C86B}"/>
                  </a:ext>
                </a:extLst>
              </p:cNvPr>
              <p:cNvGrpSpPr/>
              <p:nvPr/>
            </p:nvGrpSpPr>
            <p:grpSpPr>
              <a:xfrm>
                <a:off x="5974888" y="2702889"/>
                <a:ext cx="1940508" cy="2575969"/>
                <a:chOff x="6541577" y="2543959"/>
                <a:chExt cx="1314450" cy="1834758"/>
              </a:xfrm>
            </p:grpSpPr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CCF1A044-B7B0-47D7-831B-21535B8C1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419637F-0095-4315-A4E8-EE76BF5D9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14FEB823-D176-451F-A4C3-37791D64F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2DC70B6E-9829-4BE4-95D5-A19AD9B84D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B279E82-1791-445E-A3A8-32D05E0A4BE3}"/>
                  </a:ext>
                </a:extLst>
              </p:cNvPr>
              <p:cNvGrpSpPr/>
              <p:nvPr/>
            </p:nvGrpSpPr>
            <p:grpSpPr>
              <a:xfrm>
                <a:off x="6106667" y="3931397"/>
                <a:ext cx="253426" cy="345190"/>
                <a:chOff x="-1154535" y="8451328"/>
                <a:chExt cx="1314454" cy="1834771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9581CE6E-54CA-452F-9996-0FF50F1E4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54530" y="9154238"/>
                  <a:ext cx="0" cy="1131111"/>
                </a:xfrm>
                <a:prstGeom prst="line">
                  <a:avLst/>
                </a:prstGeom>
                <a:solidFill>
                  <a:srgbClr val="FF0000">
                    <a:alpha val="25000"/>
                  </a:srgbClr>
                </a:solidFill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D644B791-808A-41A4-871D-CE358D88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919" y="8451328"/>
                  <a:ext cx="0" cy="1131111"/>
                </a:xfrm>
                <a:prstGeom prst="line">
                  <a:avLst/>
                </a:prstGeom>
                <a:solidFill>
                  <a:srgbClr val="FF0000">
                    <a:alpha val="25000"/>
                  </a:srgbClr>
                </a:solidFill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B727CE6-24F4-4112-BFC1-E699C162F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154530" y="8451328"/>
                  <a:ext cx="1314449" cy="702910"/>
                </a:xfrm>
                <a:prstGeom prst="line">
                  <a:avLst/>
                </a:prstGeom>
                <a:solidFill>
                  <a:srgbClr val="FF0000">
                    <a:alpha val="25000"/>
                  </a:srgbClr>
                </a:solidFill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E7D114D-E9EF-4E05-B7BB-D819B6588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154535" y="9583188"/>
                  <a:ext cx="1314450" cy="702911"/>
                </a:xfrm>
                <a:prstGeom prst="line">
                  <a:avLst/>
                </a:prstGeom>
                <a:solidFill>
                  <a:srgbClr val="FF0000">
                    <a:alpha val="25000"/>
                  </a:srgbClr>
                </a:solidFill>
                <a:ln w="19050">
                  <a:solidFill>
                    <a:srgbClr val="FF0000">
                      <a:alpha val="25000"/>
                    </a:srgb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AC51B2C-1CFF-44F1-A78C-5BAE4DCA7E14}"/>
                </a:ext>
              </a:extLst>
            </p:cNvPr>
            <p:cNvSpPr/>
            <p:nvPr/>
          </p:nvSpPr>
          <p:spPr>
            <a:xfrm>
              <a:off x="10019857" y="5434623"/>
              <a:ext cx="107304" cy="940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C7979FE-2B9B-4D8F-AB6E-2EA720683A88}"/>
                </a:ext>
              </a:extLst>
            </p:cNvPr>
            <p:cNvCxnSpPr>
              <a:cxnSpLocks/>
              <a:stCxn id="117" idx="1"/>
              <a:endCxn id="128" idx="4"/>
            </p:cNvCxnSpPr>
            <p:nvPr/>
          </p:nvCxnSpPr>
          <p:spPr>
            <a:xfrm flipH="1" flipV="1">
              <a:off x="8564040" y="3545735"/>
              <a:ext cx="1471531" cy="190265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659E7AE-DDB3-45B3-A7F9-0517A1D4CDF7}"/>
                    </a:ext>
                  </a:extLst>
                </p:cNvPr>
                <p:cNvSpPr txBox="1"/>
                <p:nvPr/>
              </p:nvSpPr>
              <p:spPr>
                <a:xfrm>
                  <a:off x="7651853" y="2352001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659E7AE-DDB3-45B3-A7F9-0517A1D4C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1853" y="2352001"/>
                  <a:ext cx="1867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D54E6CB-3ED9-4DED-95A2-DE2F6EFF30D9}"/>
                    </a:ext>
                  </a:extLst>
                </p:cNvPr>
                <p:cNvSpPr txBox="1"/>
                <p:nvPr/>
              </p:nvSpPr>
              <p:spPr>
                <a:xfrm>
                  <a:off x="11168735" y="6210702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D54E6CB-3ED9-4DED-95A2-DE2F6EFF3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735" y="6210702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2222" r="-18519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1752524-F7A2-44AE-861D-0F02C527964E}"/>
                    </a:ext>
                  </a:extLst>
                </p:cNvPr>
                <p:cNvSpPr txBox="1"/>
                <p:nvPr/>
              </p:nvSpPr>
              <p:spPr>
                <a:xfrm>
                  <a:off x="6650694" y="5809991"/>
                  <a:ext cx="289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A1752524-F7A2-44AE-861D-0F02C5279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694" y="5809991"/>
                  <a:ext cx="28975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565" r="-13043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9C22B01-9FF7-47B3-A225-5B1ED2982E65}"/>
                </a:ext>
              </a:extLst>
            </p:cNvPr>
            <p:cNvSpPr/>
            <p:nvPr/>
          </p:nvSpPr>
          <p:spPr>
            <a:xfrm>
              <a:off x="6049758" y="2872962"/>
              <a:ext cx="82214" cy="917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Diamond 122">
              <a:extLst>
                <a:ext uri="{FF2B5EF4-FFF2-40B4-BE49-F238E27FC236}">
                  <a16:creationId xmlns:a16="http://schemas.microsoft.com/office/drawing/2014/main" id="{0BB1B56D-C136-42D1-BDC0-022B6042662C}"/>
                </a:ext>
              </a:extLst>
            </p:cNvPr>
            <p:cNvSpPr/>
            <p:nvPr/>
          </p:nvSpPr>
          <p:spPr>
            <a:xfrm>
              <a:off x="6049758" y="2685546"/>
              <a:ext cx="82214" cy="9177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795E15-FB34-492D-8AA1-94E0AA6ABB4C}"/>
                </a:ext>
              </a:extLst>
            </p:cNvPr>
            <p:cNvSpPr txBox="1"/>
            <p:nvPr/>
          </p:nvSpPr>
          <p:spPr>
            <a:xfrm>
              <a:off x="6090865" y="2780347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Rx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3E3DF3F-CA15-4162-8BE1-CC8B6E1104EA}"/>
                </a:ext>
              </a:extLst>
            </p:cNvPr>
            <p:cNvSpPr txBox="1"/>
            <p:nvPr/>
          </p:nvSpPr>
          <p:spPr>
            <a:xfrm>
              <a:off x="6090865" y="2594852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Tx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DEC02B3-1E72-4EDA-8FF1-0817337957A3}"/>
                </a:ext>
              </a:extLst>
            </p:cNvPr>
            <p:cNvSpPr txBox="1"/>
            <p:nvPr/>
          </p:nvSpPr>
          <p:spPr>
            <a:xfrm>
              <a:off x="9902392" y="5481635"/>
              <a:ext cx="83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6E2006C-EA16-4180-9AC5-6770A733B762}"/>
                    </a:ext>
                  </a:extLst>
                </p:cNvPr>
                <p:cNvSpPr txBox="1"/>
                <p:nvPr/>
              </p:nvSpPr>
              <p:spPr>
                <a:xfrm>
                  <a:off x="9285684" y="4213945"/>
                  <a:ext cx="423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6E2006C-EA16-4180-9AC5-6770A733B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5684" y="4213945"/>
                  <a:ext cx="42375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463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0EDD4A17-E718-4188-B4D4-F18F4D82D642}"/>
                </a:ext>
              </a:extLst>
            </p:cNvPr>
            <p:cNvSpPr/>
            <p:nvPr/>
          </p:nvSpPr>
          <p:spPr>
            <a:xfrm>
              <a:off x="8518321" y="3500016"/>
              <a:ext cx="45719" cy="4571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4BA4C0E-CDF0-479B-B5C5-CAD83075737A}"/>
                </a:ext>
              </a:extLst>
            </p:cNvPr>
            <p:cNvSpPr/>
            <p:nvPr/>
          </p:nvSpPr>
          <p:spPr>
            <a:xfrm>
              <a:off x="8390629" y="4023066"/>
              <a:ext cx="59246" cy="56521"/>
            </a:xfrm>
            <a:prstGeom prst="triangle">
              <a:avLst/>
            </a:prstGeom>
            <a:solidFill>
              <a:srgbClr val="FF0000">
                <a:alpha val="25000"/>
              </a:srgbClr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5F766CB6-D4F9-4EF4-BBD0-FAF2EF334B1F}"/>
                </a:ext>
              </a:extLst>
            </p:cNvPr>
            <p:cNvSpPr/>
            <p:nvPr/>
          </p:nvSpPr>
          <p:spPr>
            <a:xfrm>
              <a:off x="7017543" y="4621209"/>
              <a:ext cx="59246" cy="56521"/>
            </a:xfrm>
            <a:prstGeom prst="triangle">
              <a:avLst/>
            </a:prstGeom>
            <a:solidFill>
              <a:srgbClr val="FF0000">
                <a:alpha val="25000"/>
              </a:srgbClr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C28CB9B-AB21-4A75-918F-7A3B68043777}"/>
              </a:ext>
            </a:extLst>
          </p:cNvPr>
          <p:cNvGrpSpPr/>
          <p:nvPr/>
        </p:nvGrpSpPr>
        <p:grpSpPr>
          <a:xfrm>
            <a:off x="968222" y="2368433"/>
            <a:ext cx="4823137" cy="3686837"/>
            <a:chOff x="5734238" y="2860805"/>
            <a:chExt cx="4070567" cy="332315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442538A-61C3-4381-8384-E0F29373A3F1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24329AE6-07BD-43ED-8576-1C473079B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68357F4-9AB0-445E-8BE0-871B550E5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DBFDF1-7082-42B8-8567-3DF970F07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EB72F34-6740-49DB-A3D2-AA8991CA12DD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2F0D0BC0-284E-45DE-A55F-147C6150F62B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27B819FB-FEC3-499A-A068-A5438C273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518C0314-2E44-45FD-AFE2-4B40DB1FE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F1D8DB9-4F14-487C-9AF2-079EDBAF9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4E021056-B215-4D2A-867B-7E3D96643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744CE595-DE62-4F48-9C35-1494E9F19D11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085FFFEC-EF94-4899-ABDD-E0110E6D1174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Diamond 191">
                  <a:extLst>
                    <a:ext uri="{FF2B5EF4-FFF2-40B4-BE49-F238E27FC236}">
                      <a16:creationId xmlns:a16="http://schemas.microsoft.com/office/drawing/2014/main" id="{283D23DE-E437-449D-985D-0E2A9D630320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E8F0077E-46EF-4058-BB4C-17A8549ABA7E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C3A999C9-74AA-4F06-91CA-F1A056782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FE41A89A-CBAB-4D4E-AD47-DB8187F013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C7B4A9D-45A2-47EA-8117-BA0BBBF1CC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5292AF0A-1323-4948-A13E-7F76356BC0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C4A6D12-7FF8-4B9F-94AA-0015E22D9843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9C3DA8EA-B169-4D4E-BD70-00D81977D0F2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CB851DB-1345-4B79-8AAD-5735B19A0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BA5B159D-B159-48B8-AFCE-37E5048E2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B6DAA2BB-2BE7-4F3E-A01C-8C2020C3B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774BA09B-0E29-40D4-9BFD-031389CB5B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297332A-2756-46A3-A424-8E0CD7F8C10A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CB84EBFE-4471-48A6-A19E-E35CB9777AFB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Diamond 178">
                  <a:extLst>
                    <a:ext uri="{FF2B5EF4-FFF2-40B4-BE49-F238E27FC236}">
                      <a16:creationId xmlns:a16="http://schemas.microsoft.com/office/drawing/2014/main" id="{C0B46714-B4C2-4F05-8E03-16EDDCEF3876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E17D1198-4FDB-4262-98B2-3B5A4A59062F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27770B5C-FE0E-4589-9AB4-BB9A6E1B85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A0E98AE6-565D-4095-AD8A-EDDB2975C8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411D51CF-7F78-4F9E-B343-CC0B1C51E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D05D6837-1093-41E9-99A2-0BE8E1124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359F308-242F-4175-BFE9-A397DC0D1A83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01B0684-A4F1-4EBD-9F28-59472035F43E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CBDB9FD3-1DD1-4979-BFCA-B8235F4F3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71C8623-591A-4D18-A5FC-B623DE8C3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E6C4BC07-7F90-4E8D-81ED-FCC91A161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1AD5FF1-D1D8-4D43-8E79-6C8637999E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6D6FFEB-4192-4C3D-AE5C-D897132E8DD3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3EAD676A-6E62-4AC5-BFA1-82DC525A32B6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Diamond 165">
                  <a:extLst>
                    <a:ext uri="{FF2B5EF4-FFF2-40B4-BE49-F238E27FC236}">
                      <a16:creationId xmlns:a16="http://schemas.microsoft.com/office/drawing/2014/main" id="{ABB4A47C-BAD1-4278-A1B9-1B9BC2F8A534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9EDA3C1F-9BDC-48D2-B3B2-FD63A15CFFA9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AB2E0ABE-5CD9-4ED3-BDAF-2F14455D7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BB3D933-DF17-41EF-BAF8-06C2958D1A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3B40A71-0F0F-4F9D-901E-9F0FEAB2D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7BD9B0CC-BAEC-4CBB-8D83-5E011772D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0FA8EA5-654C-43F9-9CA4-9951504EDF9A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A906CDC8-0ECD-4308-B288-467A82B7E9E1}"/>
                </a:ext>
              </a:extLst>
            </p:cNvPr>
            <p:cNvCxnSpPr>
              <a:cxnSpLocks/>
              <a:stCxn id="192" idx="3"/>
              <a:endCxn id="160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72B5DB6-3E63-42BE-9EBD-D636DB4DD199}"/>
                </a:ext>
              </a:extLst>
            </p:cNvPr>
            <p:cNvCxnSpPr>
              <a:cxnSpLocks/>
              <a:stCxn id="160" idx="1"/>
              <a:endCxn id="191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979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Two-way range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Taylor series expansion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  <a:blipFill>
                <a:blip r:embed="rId6"/>
                <a:stretch>
                  <a:fillRect l="-96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128C19-2F56-4BC3-90B9-18437E3A4893}"/>
              </a:ext>
            </a:extLst>
          </p:cNvPr>
          <p:cNvGrpSpPr/>
          <p:nvPr/>
        </p:nvGrpSpPr>
        <p:grpSpPr>
          <a:xfrm>
            <a:off x="463296" y="1493519"/>
            <a:ext cx="4529450" cy="4581647"/>
            <a:chOff x="187960" y="1428999"/>
            <a:chExt cx="4597522" cy="46278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FAE08E7-894C-4F52-BE90-DD80CAF0A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960" y="1428999"/>
              <a:ext cx="4597522" cy="4627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519FB7-4808-4709-AA57-DDE588701DB0}"/>
                    </a:ext>
                  </a:extLst>
                </p:cNvPr>
                <p:cNvSpPr txBox="1"/>
                <p:nvPr/>
              </p:nvSpPr>
              <p:spPr>
                <a:xfrm>
                  <a:off x="1826989" y="4973320"/>
                  <a:ext cx="1319464" cy="2775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519FB7-4808-4709-AA57-DDE588701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989" y="4973320"/>
                  <a:ext cx="1319464" cy="277512"/>
                </a:xfrm>
                <a:prstGeom prst="rect">
                  <a:avLst/>
                </a:prstGeom>
                <a:blipFill>
                  <a:blip r:embed="rId8"/>
                  <a:stretch>
                    <a:fillRect l="-2817" r="-939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FE7496-EDF6-4290-AD6A-FE149BDF9500}"/>
                </a:ext>
              </a:extLst>
            </p:cNvPr>
            <p:cNvSpPr/>
            <p:nvPr/>
          </p:nvSpPr>
          <p:spPr>
            <a:xfrm>
              <a:off x="766558" y="1872202"/>
              <a:ext cx="82214" cy="917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F784E523-806E-4B86-A31F-8D06C174CC42}"/>
                </a:ext>
              </a:extLst>
            </p:cNvPr>
            <p:cNvSpPr/>
            <p:nvPr/>
          </p:nvSpPr>
          <p:spPr>
            <a:xfrm>
              <a:off x="766558" y="1684786"/>
              <a:ext cx="82214" cy="9177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A4B9C-DEE3-4822-BD26-46AA1EBF6A7C}"/>
                </a:ext>
              </a:extLst>
            </p:cNvPr>
            <p:cNvSpPr txBox="1"/>
            <p:nvPr/>
          </p:nvSpPr>
          <p:spPr>
            <a:xfrm>
              <a:off x="807665" y="1779587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728C-1FA6-4672-8229-AD6E002892D0}"/>
                </a:ext>
              </a:extLst>
            </p:cNvPr>
            <p:cNvSpPr txBox="1"/>
            <p:nvPr/>
          </p:nvSpPr>
          <p:spPr>
            <a:xfrm>
              <a:off x="807665" y="1594092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Tx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C5D2A18-63E4-4C38-BE70-34696D57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Model </a:t>
            </a:r>
          </a:p>
        </p:txBody>
      </p:sp>
    </p:spTree>
    <p:extLst>
      <p:ext uri="{BB962C8B-B14F-4D97-AF65-F5344CB8AC3E}">
        <p14:creationId xmlns:p14="http://schemas.microsoft.com/office/powerpoint/2010/main" val="4019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5"/>
    </mc:Choice>
    <mc:Fallback xmlns="">
      <p:transition spd="slow" advTm="4526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UWB beat signal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Equivalent beat signal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virtual SISO element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plane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dirty="0"/>
                  <a:t>Compensation is simple phase compensation!</a:t>
                </a:r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  <a:blipFill>
                <a:blip r:embed="rId3"/>
                <a:stretch>
                  <a:fillRect l="-797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67F01E-BA1F-418B-8172-DDAEB776DFAC}"/>
              </a:ext>
            </a:extLst>
          </p:cNvPr>
          <p:cNvSpPr/>
          <p:nvPr/>
        </p:nvSpPr>
        <p:spPr>
          <a:xfrm>
            <a:off x="3329190" y="4231640"/>
            <a:ext cx="5261009" cy="1307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BB40D-24C3-41A8-AFD6-5E4195F1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Model (cont.)</a:t>
            </a:r>
          </a:p>
        </p:txBody>
      </p:sp>
    </p:spTree>
    <p:extLst>
      <p:ext uri="{BB962C8B-B14F-4D97-AF65-F5344CB8AC3E}">
        <p14:creationId xmlns:p14="http://schemas.microsoft.com/office/powerpoint/2010/main" val="22712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14"/>
    </mc:Choice>
    <mc:Fallback xmlns="">
      <p:transition spd="slow" advTm="345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/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6C9C9-CE8E-4E65-B89C-ACD53257D6BD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 flipH="1">
            <a:off x="2193717" y="2207386"/>
            <a:ext cx="3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C7360-37E7-41E7-8D95-B5331E8008C9}"/>
              </a:ext>
            </a:extLst>
          </p:cNvPr>
          <p:cNvCxnSpPr>
            <a:cxnSpLocks/>
            <a:stCxn id="109" idx="2"/>
            <a:endCxn id="29" idx="0"/>
          </p:cNvCxnSpPr>
          <p:nvPr/>
        </p:nvCxnSpPr>
        <p:spPr>
          <a:xfrm>
            <a:off x="9998280" y="1834627"/>
            <a:ext cx="2" cy="291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F563A-AEC6-4109-8B2B-5B9B0B20C0DA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096000" y="4196956"/>
            <a:ext cx="6587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/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Planar Geometries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/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4CC3EE-A141-48C8-B767-788CB4C56E0A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2193717" y="4196956"/>
            <a:ext cx="3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/>
              <p:nvPr/>
            </p:nvSpPr>
            <p:spPr>
              <a:xfrm>
                <a:off x="401846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BPA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Irregular Geometries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6" y="2983992"/>
                <a:ext cx="3583742" cy="1212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/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61125B-7D4C-4B56-B85A-8D3B7590B8C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9998282" y="4196955"/>
            <a:ext cx="0" cy="7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/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/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/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234C1A-1FF1-40EB-9A38-2BD8AC0D2D9C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6090192" y="2207386"/>
            <a:ext cx="5808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A937983-1B77-4D2D-B705-3A6E49BDD49C}"/>
              </a:ext>
            </a:extLst>
          </p:cNvPr>
          <p:cNvCxnSpPr>
            <a:cxnSpLocks/>
            <a:stCxn id="29" idx="2"/>
            <a:endCxn id="86" idx="0"/>
          </p:cNvCxnSpPr>
          <p:nvPr/>
        </p:nvCxnSpPr>
        <p:spPr>
          <a:xfrm>
            <a:off x="9998282" y="3106175"/>
            <a:ext cx="0" cy="291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/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689128-D0DB-4153-89D1-025B096C6825}"/>
              </a:ext>
            </a:extLst>
          </p:cNvPr>
          <p:cNvSpPr/>
          <p:nvPr/>
        </p:nvSpPr>
        <p:spPr>
          <a:xfrm>
            <a:off x="8206411" y="2125678"/>
            <a:ext cx="3583742" cy="9804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Phase Compensation</a:t>
            </a:r>
          </a:p>
          <a:p>
            <a:pPr algn="ctr"/>
            <a:r>
              <a:rPr lang="en-US" sz="2400" dirty="0"/>
              <a:t>Multi-Planar </a:t>
            </a:r>
            <a:r>
              <a:rPr lang="en-US" sz="2400" dirty="0">
                <a:sym typeface="Wingdings" panose="05000000000000000000" pitchFamily="2" charset="2"/>
              </a:rPr>
              <a:t> Planar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CCC11-58F7-4AA1-89FA-46EC7374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Comparison</a:t>
            </a:r>
          </a:p>
        </p:txBody>
      </p:sp>
    </p:spTree>
    <p:extLst>
      <p:ext uri="{BB962C8B-B14F-4D97-AF65-F5344CB8AC3E}">
        <p14:creationId xmlns:p14="http://schemas.microsoft.com/office/powerpoint/2010/main" val="25465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77"/>
    </mc:Choice>
    <mc:Fallback xmlns="">
      <p:transition spd="slow" advTm="57177"/>
    </mc:Fallback>
  </mc:AlternateContent>
</p:sld>
</file>

<file path=ppt/theme/theme1.xml><?xml version="1.0" encoding="utf-8"?>
<a:theme xmlns:a="http://schemas.openxmlformats.org/drawingml/2006/main" name="WISLABResearch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9AC7"/>
      </a:accent1>
      <a:accent2>
        <a:srgbClr val="26C6D8"/>
      </a:accent2>
      <a:accent3>
        <a:srgbClr val="5B39A1"/>
      </a:accent3>
      <a:accent4>
        <a:srgbClr val="BFBFB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LABResearchTheme" id="{1CA6ABF4-BC9C-4971-9E16-22E927A2FAD7}" vid="{4FF83409-4489-45CD-8DB8-78AE22999E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WISLABResearchTheme</Template>
  <TotalTime>158</TotalTime>
  <Words>853</Words>
  <Application>Microsoft Office PowerPoint</Application>
  <PresentationFormat>Widescreen</PresentationFormat>
  <Paragraphs>245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WISLABResearchTheme</vt:lpstr>
      <vt:lpstr>Efficient 3-D Near-Field MIMO-SAR Imaging for Irregular Scanning Geometries</vt:lpstr>
      <vt:lpstr>Background</vt:lpstr>
      <vt:lpstr>Prior Work</vt:lpstr>
      <vt:lpstr>Motivation</vt:lpstr>
      <vt:lpstr>Multi-Planar Array Concept</vt:lpstr>
      <vt:lpstr>Virtual Multi-Planar Array Compensation</vt:lpstr>
      <vt:lpstr>Signal Model </vt:lpstr>
      <vt:lpstr>Signal Model (cont.)</vt:lpstr>
      <vt:lpstr>Algorithm Comparison</vt:lpstr>
      <vt:lpstr>Efficient Near-Field Imaging</vt:lpstr>
      <vt:lpstr>Efficient Near-Field Imaging</vt:lpstr>
      <vt:lpstr>Efficient Near-Field Imaging</vt:lpstr>
      <vt:lpstr>Algorithm Comparison</vt:lpstr>
      <vt:lpstr>Simulation Results: Multi-Linear Random </vt:lpstr>
      <vt:lpstr>Simulation Results: Multi-Planar Random</vt:lpstr>
      <vt:lpstr>Simulation Results: Multi-Linear Freehand </vt:lpstr>
      <vt:lpstr>Simulation Results: Multi-Planar Freehand</vt:lpstr>
      <vt:lpstr>System Design</vt:lpstr>
      <vt:lpstr>Empirical Data Collection</vt:lpstr>
      <vt:lpstr>Experiment 1: Metal Cutout</vt:lpstr>
      <vt:lpstr>Experiment 2: Hidden Tools</vt:lpstr>
      <vt:lpstr>Experiment 3: Suspicious Bag</vt:lpstr>
      <vt:lpstr>Conclusions and Summary</vt:lpstr>
      <vt:lpstr>Potential Directions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3-D Near-Field MIMO-SAR Imaging for Irregular Scanning Geometries</dc:title>
  <dc:creator>Josiah Smith</dc:creator>
  <cp:lastModifiedBy>Josiah Smith</cp:lastModifiedBy>
  <cp:revision>1</cp:revision>
  <dcterms:created xsi:type="dcterms:W3CDTF">2021-11-08T17:40:17Z</dcterms:created>
  <dcterms:modified xsi:type="dcterms:W3CDTF">2021-11-08T20:20:33Z</dcterms:modified>
</cp:coreProperties>
</file>